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5197" r:id="rId1"/>
    <p:sldMasterId id="2147485265" r:id="rId2"/>
  </p:sldMasterIdLst>
  <p:notesMasterIdLst>
    <p:notesMasterId r:id="rId17"/>
  </p:notesMasterIdLst>
  <p:handoutMasterIdLst>
    <p:handoutMasterId r:id="rId18"/>
  </p:handoutMasterIdLst>
  <p:sldIdLst>
    <p:sldId id="256" r:id="rId3"/>
    <p:sldId id="257" r:id="rId4"/>
    <p:sldId id="264" r:id="rId5"/>
    <p:sldId id="265" r:id="rId6"/>
    <p:sldId id="266" r:id="rId7"/>
    <p:sldId id="267" r:id="rId8"/>
    <p:sldId id="268" r:id="rId9"/>
    <p:sldId id="270" r:id="rId10"/>
    <p:sldId id="273" r:id="rId11"/>
    <p:sldId id="269" r:id="rId12"/>
    <p:sldId id="271" r:id="rId13"/>
    <p:sldId id="272" r:id="rId14"/>
    <p:sldId id="275" r:id="rId15"/>
    <p:sldId id="274" r:id="rId1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F6F9"/>
    <a:srgbClr val="DDF3F7"/>
    <a:srgbClr val="D8EC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-221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C14075C4-DF79-4647-817A-F134E369844E}" type="datetimeFigureOut">
              <a:rPr lang="en-US"/>
              <a:pPr>
                <a:defRPr/>
              </a:pPr>
              <a:t>07/10/2014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92955455-6138-4E67-8359-E50265BD62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10910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C09366AE-71D9-4729-A1F4-29422CB5B7F4}" type="datetimeFigureOut">
              <a:rPr lang="en-US"/>
              <a:pPr>
                <a:defRPr/>
              </a:pPr>
              <a:t>07/10/2014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1AD94CEE-FB5F-4B01-BB89-9DD519E4B9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35940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311650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marL="0" marR="0" indent="0" algn="r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0" marR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 typeface="Wingdings" charset="0"/>
              <a:buNone/>
              <a:tabLst/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0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08000" y="4699001"/>
            <a:ext cx="5058833" cy="1375832"/>
          </a:xfrm>
          <a:solidFill>
            <a:srgbClr val="FFFFFF"/>
          </a:solidFill>
        </p:spPr>
        <p:txBody>
          <a:bodyPr anchor="ctr">
            <a:normAutofit/>
          </a:bodyPr>
          <a:lstStyle>
            <a:lvl1pPr algn="ctr">
              <a:defRPr baseline="0">
                <a:solidFill>
                  <a:srgbClr val="021F4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Rectangle 1028"/>
          <p:cNvSpPr>
            <a:spLocks noGrp="1" noChangeArrowheads="1"/>
          </p:cNvSpPr>
          <p:nvPr>
            <p:ph type="dt" sz="half" idx="17"/>
          </p:nvPr>
        </p:nvSpPr>
        <p:spPr>
          <a:xfrm>
            <a:off x="5942013" y="6107113"/>
            <a:ext cx="2551112" cy="306387"/>
          </a:xfrm>
        </p:spPr>
        <p:txBody>
          <a:bodyPr rIns="0" anchor="ctr"/>
          <a:lstStyle>
            <a:lvl1pPr algn="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5288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4"/>
            <a:ext cx="8410104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934" y="1788583"/>
            <a:ext cx="4133273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7428" y="1788509"/>
            <a:ext cx="4133088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356934" y="1429560"/>
            <a:ext cx="4133273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4657429" y="1421539"/>
            <a:ext cx="4133088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E48FD-8E62-4D8B-B341-247F0109A4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92892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chemeClr val="bg2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5C602-C792-4420-85F2-927CF6AB3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257853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F97D2-FD6A-47E8-A795-BD17849D77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889604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9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1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1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1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3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70" name="ClipArt Placeholder 9"/>
          <p:cNvSpPr>
            <a:spLocks noGrp="1"/>
          </p:cNvSpPr>
          <p:nvPr>
            <p:ph type="clipArt" sz="quarter" idx="49"/>
          </p:nvPr>
        </p:nvSpPr>
        <p:spPr>
          <a:xfrm>
            <a:off x="34183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177" name="ClipArt Placeholder 9"/>
          <p:cNvSpPr>
            <a:spLocks noGrp="1"/>
          </p:cNvSpPr>
          <p:nvPr>
            <p:ph type="clipArt" sz="quarter" idx="56"/>
          </p:nvPr>
        </p:nvSpPr>
        <p:spPr>
          <a:xfrm>
            <a:off x="2093047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184" name="ClipArt Placeholder 9"/>
          <p:cNvSpPr>
            <a:spLocks noGrp="1"/>
          </p:cNvSpPr>
          <p:nvPr>
            <p:ph type="clipArt" sz="quarter" idx="63"/>
          </p:nvPr>
        </p:nvSpPr>
        <p:spPr>
          <a:xfrm>
            <a:off x="3844259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191" name="ClipArt Placeholder 9"/>
          <p:cNvSpPr>
            <a:spLocks noGrp="1"/>
          </p:cNvSpPr>
          <p:nvPr>
            <p:ph type="clipArt" sz="quarter" idx="70"/>
          </p:nvPr>
        </p:nvSpPr>
        <p:spPr>
          <a:xfrm>
            <a:off x="5595471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198" name="ClipArt Placeholder 9"/>
          <p:cNvSpPr>
            <a:spLocks noGrp="1"/>
          </p:cNvSpPr>
          <p:nvPr>
            <p:ph type="clipArt" sz="quarter" idx="77"/>
          </p:nvPr>
        </p:nvSpPr>
        <p:spPr>
          <a:xfrm>
            <a:off x="734668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668193"/>
          </a:xfrm>
        </p:spPr>
        <p:txBody>
          <a:bodyPr/>
          <a:lstStyle>
            <a:lvl1pPr>
              <a:defRPr b="0" i="0">
                <a:solidFill>
                  <a:schemeClr val="bg2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1" name="Text Placeholder 2"/>
          <p:cNvSpPr>
            <a:spLocks noGrp="1"/>
          </p:cNvSpPr>
          <p:nvPr>
            <p:ph type="body" sz="quarter" idx="50"/>
          </p:nvPr>
        </p:nvSpPr>
        <p:spPr>
          <a:xfrm>
            <a:off x="60349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2" name="Picture Placeholder 4"/>
          <p:cNvSpPr>
            <a:spLocks noGrp="1"/>
          </p:cNvSpPr>
          <p:nvPr>
            <p:ph type="pic" sz="quarter" idx="51"/>
          </p:nvPr>
        </p:nvSpPr>
        <p:spPr>
          <a:xfrm>
            <a:off x="47649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73" name="Text Placeholder 2"/>
          <p:cNvSpPr>
            <a:spLocks noGrp="1"/>
          </p:cNvSpPr>
          <p:nvPr>
            <p:ph type="body" sz="quarter" idx="52"/>
          </p:nvPr>
        </p:nvSpPr>
        <p:spPr>
          <a:xfrm>
            <a:off x="46509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4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46509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5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46509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6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46509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8" name="Text Placeholder 2"/>
          <p:cNvSpPr>
            <a:spLocks noGrp="1"/>
          </p:cNvSpPr>
          <p:nvPr>
            <p:ph type="body" sz="quarter" idx="57"/>
          </p:nvPr>
        </p:nvSpPr>
        <p:spPr>
          <a:xfrm>
            <a:off x="23215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9" name="Picture Placeholder 4"/>
          <p:cNvSpPr>
            <a:spLocks noGrp="1"/>
          </p:cNvSpPr>
          <p:nvPr>
            <p:ph type="pic" sz="quarter" idx="58"/>
          </p:nvPr>
        </p:nvSpPr>
        <p:spPr>
          <a:xfrm>
            <a:off x="21945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80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21831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1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21831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2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21831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3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21831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5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101439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6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3974439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87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3963047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8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3963047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9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3963047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0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3963047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2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58631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3" name="Picture Placeholder 4"/>
          <p:cNvSpPr>
            <a:spLocks noGrp="1"/>
          </p:cNvSpPr>
          <p:nvPr>
            <p:ph type="pic" sz="quarter" idx="72"/>
          </p:nvPr>
        </p:nvSpPr>
        <p:spPr>
          <a:xfrm>
            <a:off x="57361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57247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57247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57247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76"/>
          </p:nvPr>
        </p:nvSpPr>
        <p:spPr>
          <a:xfrm>
            <a:off x="57247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9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763646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0" name="Picture Placeholder 4"/>
          <p:cNvSpPr>
            <a:spLocks noGrp="1"/>
          </p:cNvSpPr>
          <p:nvPr>
            <p:ph type="pic" sz="quarter" idx="79"/>
          </p:nvPr>
        </p:nvSpPr>
        <p:spPr>
          <a:xfrm>
            <a:off x="750946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749806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749806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2"/>
          </p:nvPr>
        </p:nvSpPr>
        <p:spPr>
          <a:xfrm>
            <a:off x="749806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3"/>
          </p:nvPr>
        </p:nvSpPr>
        <p:spPr>
          <a:xfrm>
            <a:off x="749806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5" name="ClipArt Placeholder 9"/>
          <p:cNvSpPr>
            <a:spLocks noGrp="1"/>
          </p:cNvSpPr>
          <p:nvPr>
            <p:ph type="clipArt" sz="quarter" idx="84"/>
          </p:nvPr>
        </p:nvSpPr>
        <p:spPr>
          <a:xfrm>
            <a:off x="34909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206" name="ClipArt Placeholder 9"/>
          <p:cNvSpPr>
            <a:spLocks noGrp="1"/>
          </p:cNvSpPr>
          <p:nvPr>
            <p:ph type="clipArt" sz="quarter" idx="85"/>
          </p:nvPr>
        </p:nvSpPr>
        <p:spPr>
          <a:xfrm>
            <a:off x="2100304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207" name="ClipArt Placeholder 9"/>
          <p:cNvSpPr>
            <a:spLocks noGrp="1"/>
          </p:cNvSpPr>
          <p:nvPr>
            <p:ph type="clipArt" sz="quarter" idx="86"/>
          </p:nvPr>
        </p:nvSpPr>
        <p:spPr>
          <a:xfrm>
            <a:off x="3851516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208" name="ClipArt Placeholder 9"/>
          <p:cNvSpPr>
            <a:spLocks noGrp="1"/>
          </p:cNvSpPr>
          <p:nvPr>
            <p:ph type="clipArt" sz="quarter" idx="87"/>
          </p:nvPr>
        </p:nvSpPr>
        <p:spPr>
          <a:xfrm>
            <a:off x="5602728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209" name="ClipArt Placeholder 9"/>
          <p:cNvSpPr>
            <a:spLocks noGrp="1"/>
          </p:cNvSpPr>
          <p:nvPr>
            <p:ph type="clipArt" sz="quarter" idx="88"/>
          </p:nvPr>
        </p:nvSpPr>
        <p:spPr>
          <a:xfrm>
            <a:off x="735394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en-US" noProof="0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89"/>
          </p:nvPr>
        </p:nvSpPr>
        <p:spPr>
          <a:xfrm>
            <a:off x="61074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1" name="Picture Placeholder 4"/>
          <p:cNvSpPr>
            <a:spLocks noGrp="1"/>
          </p:cNvSpPr>
          <p:nvPr>
            <p:ph type="pic" sz="quarter" idx="90"/>
          </p:nvPr>
        </p:nvSpPr>
        <p:spPr>
          <a:xfrm>
            <a:off x="48374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1"/>
          </p:nvPr>
        </p:nvSpPr>
        <p:spPr>
          <a:xfrm>
            <a:off x="47235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2"/>
          </p:nvPr>
        </p:nvSpPr>
        <p:spPr>
          <a:xfrm>
            <a:off x="47235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47235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94"/>
          </p:nvPr>
        </p:nvSpPr>
        <p:spPr>
          <a:xfrm>
            <a:off x="47235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95"/>
          </p:nvPr>
        </p:nvSpPr>
        <p:spPr>
          <a:xfrm>
            <a:off x="23287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7" name="Picture Placeholder 4"/>
          <p:cNvSpPr>
            <a:spLocks noGrp="1"/>
          </p:cNvSpPr>
          <p:nvPr>
            <p:ph type="pic" sz="quarter" idx="96"/>
          </p:nvPr>
        </p:nvSpPr>
        <p:spPr>
          <a:xfrm>
            <a:off x="22017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97"/>
          </p:nvPr>
        </p:nvSpPr>
        <p:spPr>
          <a:xfrm>
            <a:off x="21903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98"/>
          </p:nvPr>
        </p:nvSpPr>
        <p:spPr>
          <a:xfrm>
            <a:off x="21903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99"/>
          </p:nvPr>
        </p:nvSpPr>
        <p:spPr>
          <a:xfrm>
            <a:off x="21903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0"/>
          </p:nvPr>
        </p:nvSpPr>
        <p:spPr>
          <a:xfrm>
            <a:off x="21903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1"/>
          </p:nvPr>
        </p:nvSpPr>
        <p:spPr>
          <a:xfrm>
            <a:off x="4108696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3" name="Picture Placeholder 4"/>
          <p:cNvSpPr>
            <a:spLocks noGrp="1"/>
          </p:cNvSpPr>
          <p:nvPr>
            <p:ph type="pic" sz="quarter" idx="102"/>
          </p:nvPr>
        </p:nvSpPr>
        <p:spPr>
          <a:xfrm>
            <a:off x="3981696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3"/>
          </p:nvPr>
        </p:nvSpPr>
        <p:spPr>
          <a:xfrm>
            <a:off x="3970304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04"/>
          </p:nvPr>
        </p:nvSpPr>
        <p:spPr>
          <a:xfrm>
            <a:off x="3970304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05"/>
          </p:nvPr>
        </p:nvSpPr>
        <p:spPr>
          <a:xfrm>
            <a:off x="3970304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06"/>
          </p:nvPr>
        </p:nvSpPr>
        <p:spPr>
          <a:xfrm>
            <a:off x="3970304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07"/>
          </p:nvPr>
        </p:nvSpPr>
        <p:spPr>
          <a:xfrm>
            <a:off x="58703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9" name="Picture Placeholder 4"/>
          <p:cNvSpPr>
            <a:spLocks noGrp="1"/>
          </p:cNvSpPr>
          <p:nvPr>
            <p:ph type="pic" sz="quarter" idx="108"/>
          </p:nvPr>
        </p:nvSpPr>
        <p:spPr>
          <a:xfrm>
            <a:off x="57433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09"/>
          </p:nvPr>
        </p:nvSpPr>
        <p:spPr>
          <a:xfrm>
            <a:off x="57319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0"/>
          </p:nvPr>
        </p:nvSpPr>
        <p:spPr>
          <a:xfrm>
            <a:off x="57319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1"/>
          </p:nvPr>
        </p:nvSpPr>
        <p:spPr>
          <a:xfrm>
            <a:off x="57319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2"/>
          </p:nvPr>
        </p:nvSpPr>
        <p:spPr>
          <a:xfrm>
            <a:off x="57319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3"/>
          </p:nvPr>
        </p:nvSpPr>
        <p:spPr>
          <a:xfrm>
            <a:off x="764371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5" name="Picture Placeholder 4"/>
          <p:cNvSpPr>
            <a:spLocks noGrp="1"/>
          </p:cNvSpPr>
          <p:nvPr>
            <p:ph type="pic" sz="quarter" idx="114"/>
          </p:nvPr>
        </p:nvSpPr>
        <p:spPr>
          <a:xfrm>
            <a:off x="751671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15"/>
          </p:nvPr>
        </p:nvSpPr>
        <p:spPr>
          <a:xfrm>
            <a:off x="750532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16"/>
          </p:nvPr>
        </p:nvSpPr>
        <p:spPr>
          <a:xfrm>
            <a:off x="750532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17"/>
          </p:nvPr>
        </p:nvSpPr>
        <p:spPr>
          <a:xfrm>
            <a:off x="750532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9" name="Text Placeholder 2"/>
          <p:cNvSpPr>
            <a:spLocks noGrp="1"/>
          </p:cNvSpPr>
          <p:nvPr>
            <p:ph type="body" sz="quarter" idx="118"/>
          </p:nvPr>
        </p:nvSpPr>
        <p:spPr>
          <a:xfrm>
            <a:off x="750532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1" name="Footer Placeholder 1"/>
          <p:cNvSpPr>
            <a:spLocks noGrp="1"/>
          </p:cNvSpPr>
          <p:nvPr>
            <p:ph type="ftr" sz="quarter" idx="1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132" name="Slide Number Placeholder 2"/>
          <p:cNvSpPr>
            <a:spLocks noGrp="1"/>
          </p:cNvSpPr>
          <p:nvPr>
            <p:ph type="sldNum" sz="quarter" idx="12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A1A62A6-8CE4-4295-A8C6-A01320AD3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5726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13610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46316" y="4064001"/>
            <a:ext cx="3978929" cy="1751263"/>
          </a:xfrm>
        </p:spPr>
        <p:txBody>
          <a:bodyPr/>
          <a:lstStyle>
            <a:lvl1pPr>
              <a:defRPr sz="3000" b="0" i="0">
                <a:solidFill>
                  <a:schemeClr val="tx1"/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B622F-EAC4-4393-9648-7EA5979F41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783096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846513" y="5302250"/>
            <a:ext cx="5297487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46316" y="3075216"/>
            <a:ext cx="3978929" cy="1950356"/>
          </a:xfrm>
        </p:spPr>
        <p:txBody>
          <a:bodyPr/>
          <a:lstStyle>
            <a:lvl1pPr>
              <a:defRPr sz="3000" b="0" i="0" baseline="0">
                <a:solidFill>
                  <a:schemeClr val="tx1"/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88688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32417"/>
            <a:ext cx="8445500" cy="5069416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63341-6ED3-4190-B0B0-F763CABB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584350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78A6C-8E10-4AA3-9FE5-37A0A50490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4035422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F8027-39C5-42E9-AE66-0CE291860A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681075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9" name="Chart Placeholder 4"/>
          <p:cNvSpPr>
            <a:spLocks noGrp="1"/>
          </p:cNvSpPr>
          <p:nvPr>
            <p:ph type="chart" sz="quarter" idx="21"/>
          </p:nvPr>
        </p:nvSpPr>
        <p:spPr>
          <a:xfrm>
            <a:off x="347133" y="114088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14" name="Chart Placeholder 4"/>
          <p:cNvSpPr>
            <a:spLocks noGrp="1"/>
          </p:cNvSpPr>
          <p:nvPr>
            <p:ph type="chart" sz="quarter" idx="22"/>
          </p:nvPr>
        </p:nvSpPr>
        <p:spPr>
          <a:xfrm>
            <a:off x="351366" y="371686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00830-BF0E-40C6-8C5E-2C4B63E755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066876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311650"/>
            <a:ext cx="9144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2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0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08000" y="4699001"/>
            <a:ext cx="5058833" cy="1375832"/>
          </a:xfrm>
          <a:solidFill>
            <a:srgbClr val="FFFFFF"/>
          </a:solidFill>
        </p:spPr>
        <p:txBody>
          <a:bodyPr anchor="ctr">
            <a:normAutofit/>
          </a:bodyPr>
          <a:lstStyle>
            <a:lvl1pPr algn="ctr">
              <a:defRPr baseline="0">
                <a:solidFill>
                  <a:srgbClr val="021F4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Rectangle 1028"/>
          <p:cNvSpPr>
            <a:spLocks noGrp="1" noChangeArrowheads="1"/>
          </p:cNvSpPr>
          <p:nvPr>
            <p:ph type="dt" sz="half" idx="17"/>
          </p:nvPr>
        </p:nvSpPr>
        <p:spPr>
          <a:xfrm>
            <a:off x="5942013" y="6107113"/>
            <a:ext cx="2551112" cy="306387"/>
          </a:xfrm>
        </p:spPr>
        <p:txBody>
          <a:bodyPr rIns="0" anchor="ctr"/>
          <a:lstStyle>
            <a:lvl1pPr algn="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751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1" name="Rectangle 67"/>
          <p:cNvSpPr>
            <a:spLocks noChangeArrowheads="1"/>
          </p:cNvSpPr>
          <p:nvPr/>
        </p:nvSpPr>
        <p:spPr bwMode="auto">
          <a:xfrm>
            <a:off x="0" y="28289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/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3074088"/>
            <a:ext cx="7328771" cy="239749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4372669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/>
          <a:lstStyle>
            <a:lvl1pPr>
              <a:defRPr sz="2200" b="0" i="0" baseline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79" y="968964"/>
            <a:ext cx="8529637" cy="5249906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D890C-7DC2-4665-B6E8-FF2A8E9A53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178092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302125"/>
            <a:ext cx="9144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396005" y="1189789"/>
            <a:ext cx="7039470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408676" y="3000005"/>
            <a:ext cx="7026799" cy="121104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0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08000" y="4699001"/>
            <a:ext cx="5058833" cy="1375832"/>
          </a:xfrm>
          <a:solidFill>
            <a:srgbClr val="FFFFFF"/>
          </a:solidFill>
        </p:spPr>
        <p:txBody>
          <a:bodyPr anchor="ctr">
            <a:normAutofit/>
          </a:bodyPr>
          <a:lstStyle>
            <a:lvl1pPr algn="ctr">
              <a:defRPr baseline="0">
                <a:solidFill>
                  <a:srgbClr val="021F4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Rectangle 1028"/>
          <p:cNvSpPr>
            <a:spLocks noGrp="1" noChangeArrowheads="1"/>
          </p:cNvSpPr>
          <p:nvPr>
            <p:ph type="dt" sz="half" idx="17"/>
          </p:nvPr>
        </p:nvSpPr>
        <p:spPr>
          <a:xfrm>
            <a:off x="5716588" y="6116638"/>
            <a:ext cx="2719387" cy="306387"/>
          </a:xfrm>
        </p:spPr>
        <p:txBody>
          <a:bodyPr rIns="0" anchor="ctr"/>
          <a:lstStyle>
            <a:lvl1pPr algn="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9919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A1AADD-0870-4E82-BABD-55902D89F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190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3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6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63BF2A-C87C-4CCB-B611-BFCAAAC92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8340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B76118-7EF5-498F-AC82-5D016BD6A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49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6934" y="306742"/>
            <a:ext cx="3010890" cy="5616076"/>
          </a:xfrm>
        </p:spPr>
        <p:txBody>
          <a:bodyPr anchor="ctr"/>
          <a:lstStyle>
            <a:lvl1pPr algn="l">
              <a:defRPr sz="2400" b="0" i="0" cap="all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2pPr>
            <a:lvl3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3pPr>
            <a:lvl4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4pPr>
            <a:lvl5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295615"/>
            <a:ext cx="5207000" cy="5592567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22E73-04F2-4F09-A33B-0F4F78C94D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4072092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983838"/>
            <a:ext cx="5207000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C44E1-63E9-443D-B738-5F411DE6B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62230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42" y="288636"/>
            <a:ext cx="8569158" cy="461819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2841" y="1443789"/>
            <a:ext cx="5307263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093" y="1003049"/>
            <a:ext cx="3087853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622675" y="976312"/>
            <a:ext cx="5294062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00CC-7DBE-4115-82D4-0B34C354C5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4051152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975" y="6356350"/>
            <a:ext cx="5600700" cy="328613"/>
          </a:xfrm>
          <a:prstGeom prst="rect">
            <a:avLst/>
          </a:prstGeom>
        </p:spPr>
        <p:txBody>
          <a:bodyPr vert="horz" lIns="0" tIns="0" rIns="91440" bIns="0" rtlCol="0" anchor="b">
            <a:normAutofit/>
          </a:bodyPr>
          <a:lstStyle>
            <a:lvl1pPr algn="r"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</p:spPr>
        <p:txBody>
          <a:bodyPr vert="horz" wrap="square" lIns="0" tIns="0" rIns="91440" bIns="0" numCol="1" anchor="b" anchorCtr="0" compatLnSpc="1">
            <a:prstTxWarp prst="textNoShape">
              <a:avLst/>
            </a:prstTxWarp>
            <a:normAutofit/>
          </a:bodyPr>
          <a:lstStyle>
            <a:lvl1pPr>
              <a:defRPr sz="1400" b="0" smtClean="0">
                <a:solidFill>
                  <a:srgbClr val="898C94"/>
                </a:solidFill>
                <a:latin typeface="Arial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92" r:id="rId1"/>
    <p:sldLayoutId id="2147485493" r:id="rId2"/>
    <p:sldLayoutId id="2147485494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defRPr>
          <a:solidFill>
            <a:schemeClr val="tx1"/>
          </a:solidFill>
          <a:latin typeface="+mn-lt"/>
          <a:ea typeface="MS PGothic" pitchFamily="34" charset="-128"/>
        </a:defRPr>
      </a:lvl2pPr>
      <a:lvl3pPr marL="4763" indent="909638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205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60363" y="6356350"/>
            <a:ext cx="317500" cy="3651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>
            <a:lvl1pPr>
              <a:defRPr sz="1100" b="0" smtClean="0">
                <a:solidFill>
                  <a:srgbClr val="595959"/>
                </a:solidFill>
                <a:latin typeface="Arial" charset="0"/>
                <a:cs typeface="Times New Roman" pitchFamily="18" charset="0"/>
              </a:defRPr>
            </a:lvl1pPr>
          </a:lstStyle>
          <a:p>
            <a:pPr>
              <a:defRPr/>
            </a:pPr>
            <a:fld id="{6AA1C5ED-404C-4896-BBE3-74301397BF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1363" y="6356350"/>
            <a:ext cx="5915025" cy="3651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1100" b="0" baseline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pic>
        <p:nvPicPr>
          <p:cNvPr id="2057" name="Picture 1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80" r:id="rId4"/>
    <p:sldLayoutId id="2147485481" r:id="rId5"/>
    <p:sldLayoutId id="2147485482" r:id="rId6"/>
    <p:sldLayoutId id="2147485483" r:id="rId7"/>
    <p:sldLayoutId id="2147485484" r:id="rId8"/>
    <p:sldLayoutId id="2147485485" r:id="rId9"/>
    <p:sldLayoutId id="2147485498" r:id="rId10"/>
    <p:sldLayoutId id="2147485486" r:id="rId11"/>
    <p:sldLayoutId id="2147485499" r:id="rId12"/>
    <p:sldLayoutId id="2147485487" r:id="rId13"/>
    <p:sldLayoutId id="2147485488" r:id="rId14"/>
    <p:sldLayoutId id="2147485489" r:id="rId15"/>
    <p:sldLayoutId id="2147485490" r:id="rId16"/>
    <p:sldLayoutId id="2147485500" r:id="rId17"/>
    <p:sldLayoutId id="2147485491" r:id="rId18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5"/>
          <p:cNvSpPr>
            <a:spLocks noGrp="1"/>
          </p:cNvSpPr>
          <p:nvPr>
            <p:ph type="title"/>
          </p:nvPr>
        </p:nvSpPr>
        <p:spPr>
          <a:xfrm>
            <a:off x="1512888" y="1189038"/>
            <a:ext cx="6972300" cy="1822450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cap="none" smtClean="0"/>
              <a:t>Cải cách luật doanh nghiệp: việc sử dụng con dấu công ty nên mang tính tùy chọn</a:t>
            </a:r>
          </a:p>
        </p:txBody>
      </p:sp>
      <p:sp>
        <p:nvSpPr>
          <p:cNvPr id="12291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681663" y="4699000"/>
            <a:ext cx="2820987" cy="1393825"/>
          </a:xfrm>
        </p:spPr>
        <p:txBody>
          <a:bodyPr/>
          <a:lstStyle/>
          <a:p>
            <a:r>
              <a:rPr lang="en-US" altLang="en-US" smtClean="0">
                <a:cs typeface="Arial" charset="0"/>
              </a:rPr>
              <a:t>Jean Michel Lobet</a:t>
            </a:r>
          </a:p>
          <a:p>
            <a:r>
              <a:rPr lang="en-US" altLang="en-US">
                <a:cs typeface="Arial" charset="0"/>
              </a:rPr>
              <a:t>Chuyên gia Tài chính Cao cấp </a:t>
            </a:r>
            <a:endParaRPr lang="en-US" altLang="en-US" smtClean="0">
              <a:cs typeface="Arial" charset="0"/>
            </a:endParaRPr>
          </a:p>
          <a:p>
            <a:r>
              <a:rPr lang="en-US" altLang="en-US" smtClean="0">
                <a:cs typeface="Arial" charset="0"/>
              </a:rPr>
              <a:t>Nhóm Quản trị Công ty</a:t>
            </a:r>
          </a:p>
        </p:txBody>
      </p:sp>
      <p:sp>
        <p:nvSpPr>
          <p:cNvPr id="12292" name="Date Placeholder 9"/>
          <p:cNvSpPr>
            <a:spLocks noGrp="1"/>
          </p:cNvSpPr>
          <p:nvPr>
            <p:ph type="dt" sz="quarter" idx="17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400" b="0" smtClean="0">
                <a:latin typeface="Arial" charset="0"/>
              </a:rPr>
              <a:t>9 tháng 10 năm </a:t>
            </a:r>
            <a:r>
              <a:rPr lang="en-US" altLang="en-US" sz="1400" b="0">
                <a:latin typeface="Arial" charset="0"/>
              </a:rPr>
              <a:t>2014</a:t>
            </a:r>
          </a:p>
        </p:txBody>
      </p:sp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075" y="4656138"/>
            <a:ext cx="5432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/>
          <p:cNvSpPr>
            <a:spLocks noGrp="1"/>
          </p:cNvSpPr>
          <p:nvPr>
            <p:ph type="title"/>
          </p:nvPr>
        </p:nvSpPr>
        <p:spPr>
          <a:xfrm>
            <a:off x="357188" y="189865"/>
            <a:ext cx="8461375" cy="757238"/>
          </a:xfrm>
        </p:spPr>
        <p:txBody>
          <a:bodyPr/>
          <a:lstStyle/>
          <a:p>
            <a:r>
              <a:rPr lang="en-US" dirty="0" smtClean="0"/>
              <a:t>Con </a:t>
            </a:r>
            <a:r>
              <a:rPr lang="en-US" dirty="0" err="1" smtClean="0"/>
              <a:t>dấu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ty</a:t>
            </a:r>
            <a:r>
              <a:rPr lang="en-US" dirty="0" smtClean="0"/>
              <a:t>: Xu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cải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nay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?</a:t>
            </a:r>
            <a:endParaRPr lang="en-US" dirty="0" smtClean="0">
              <a:cs typeface="Andes ExtraLight" pitchFamily="50" charset="0"/>
            </a:endParaRPr>
          </a:p>
        </p:txBody>
      </p:sp>
      <p:sp>
        <p:nvSpPr>
          <p:cNvPr id="2150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480629"/>
            <a:ext cx="8477250" cy="4613275"/>
          </a:xfrm>
        </p:spPr>
        <p:txBody>
          <a:bodyPr/>
          <a:lstStyle/>
          <a:p>
            <a:pPr marL="0" indent="0"/>
            <a:r>
              <a:rPr lang="en-US" b="1" i="1" dirty="0" err="1"/>
              <a:t>Khi</a:t>
            </a:r>
            <a:r>
              <a:rPr lang="en-US" b="1" i="1" dirty="0"/>
              <a:t> </a:t>
            </a:r>
            <a:r>
              <a:rPr lang="en-US" b="1" i="1" dirty="0" err="1"/>
              <a:t>hoạt</a:t>
            </a:r>
            <a:r>
              <a:rPr lang="en-US" b="1" i="1" dirty="0"/>
              <a:t> </a:t>
            </a:r>
            <a:r>
              <a:rPr lang="en-US" b="1" i="1" dirty="0" err="1"/>
              <a:t>động</a:t>
            </a:r>
            <a:r>
              <a:rPr lang="en-US" b="1" i="1" dirty="0"/>
              <a:t> </a:t>
            </a:r>
            <a:r>
              <a:rPr lang="en-US" b="1" i="1" dirty="0" err="1"/>
              <a:t>kinh</a:t>
            </a:r>
            <a:r>
              <a:rPr lang="en-US" b="1" i="1" dirty="0"/>
              <a:t> </a:t>
            </a:r>
            <a:r>
              <a:rPr lang="en-US" b="1" i="1" dirty="0" err="1"/>
              <a:t>doanh</a:t>
            </a:r>
            <a:r>
              <a:rPr lang="en-US" b="1" i="1" dirty="0"/>
              <a:t> </a:t>
            </a:r>
            <a:r>
              <a:rPr lang="en-US" b="1" i="1" dirty="0" err="1"/>
              <a:t>ngày</a:t>
            </a:r>
            <a:r>
              <a:rPr lang="en-US" b="1" i="1" dirty="0"/>
              <a:t> </a:t>
            </a:r>
            <a:r>
              <a:rPr lang="en-US" b="1" i="1" dirty="0" err="1"/>
              <a:t>càng</a:t>
            </a:r>
            <a:r>
              <a:rPr lang="en-US" b="1" i="1" dirty="0"/>
              <a:t> </a:t>
            </a:r>
            <a:r>
              <a:rPr lang="en-US" b="1" i="1" dirty="0" err="1"/>
              <a:t>trở</a:t>
            </a:r>
            <a:r>
              <a:rPr lang="en-US" b="1" i="1" dirty="0"/>
              <a:t> </a:t>
            </a:r>
            <a:r>
              <a:rPr lang="en-US" b="1" i="1" dirty="0" err="1"/>
              <a:t>nên</a:t>
            </a:r>
            <a:r>
              <a:rPr lang="en-US" b="1" i="1" dirty="0"/>
              <a:t> </a:t>
            </a:r>
            <a:r>
              <a:rPr lang="en-US" b="1" i="1" dirty="0" err="1"/>
              <a:t>dễ</a:t>
            </a:r>
            <a:r>
              <a:rPr lang="en-US" b="1" i="1" dirty="0"/>
              <a:t> </a:t>
            </a:r>
            <a:r>
              <a:rPr lang="en-US" b="1" i="1" dirty="0" err="1"/>
              <a:t>thay</a:t>
            </a:r>
            <a:r>
              <a:rPr lang="en-US" b="1" i="1" dirty="0"/>
              <a:t> </a:t>
            </a:r>
            <a:r>
              <a:rPr lang="en-US" b="1" i="1" dirty="0" err="1"/>
              <a:t>đổi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 </a:t>
            </a:r>
            <a:r>
              <a:rPr lang="en-US" b="1" i="1" dirty="0" err="1"/>
              <a:t>khi</a:t>
            </a:r>
            <a:r>
              <a:rPr lang="en-US" b="1" i="1" dirty="0"/>
              <a:t> </a:t>
            </a:r>
            <a:r>
              <a:rPr lang="en-US" b="1" i="1" dirty="0" err="1"/>
              <a:t>công</a:t>
            </a:r>
            <a:r>
              <a:rPr lang="en-US" b="1" i="1" dirty="0"/>
              <a:t> </a:t>
            </a:r>
            <a:r>
              <a:rPr lang="en-US" b="1" i="1" dirty="0" err="1"/>
              <a:t>nghệ</a:t>
            </a:r>
            <a:r>
              <a:rPr lang="en-US" b="1" i="1" dirty="0"/>
              <a:t> </a:t>
            </a:r>
            <a:r>
              <a:rPr lang="en-US" b="1" i="1" dirty="0" err="1"/>
              <a:t>bước</a:t>
            </a:r>
            <a:r>
              <a:rPr lang="en-US" b="1" i="1" dirty="0"/>
              <a:t> </a:t>
            </a:r>
            <a:r>
              <a:rPr lang="en-US" b="1" i="1" dirty="0" err="1"/>
              <a:t>vào</a:t>
            </a:r>
            <a:r>
              <a:rPr lang="en-US" b="1" i="1" dirty="0"/>
              <a:t> </a:t>
            </a:r>
            <a:r>
              <a:rPr lang="en-US" b="1" i="1" dirty="0" err="1"/>
              <a:t>thời</a:t>
            </a:r>
            <a:r>
              <a:rPr lang="en-US" b="1" i="1" dirty="0"/>
              <a:t> </a:t>
            </a:r>
            <a:r>
              <a:rPr lang="en-US" b="1" i="1" dirty="0" err="1"/>
              <a:t>đại</a:t>
            </a:r>
            <a:r>
              <a:rPr lang="en-US" b="1" i="1" dirty="0"/>
              <a:t> </a:t>
            </a:r>
            <a:r>
              <a:rPr lang="en-US" b="1" i="1" dirty="0" err="1"/>
              <a:t>kỹ</a:t>
            </a:r>
            <a:r>
              <a:rPr lang="en-US" b="1" i="1" dirty="0"/>
              <a:t> </a:t>
            </a:r>
            <a:r>
              <a:rPr lang="en-US" b="1" i="1" dirty="0" err="1"/>
              <a:t>thuật</a:t>
            </a:r>
            <a:r>
              <a:rPr lang="en-US" b="1" i="1" dirty="0"/>
              <a:t> </a:t>
            </a:r>
            <a:r>
              <a:rPr lang="en-US" b="1" i="1" dirty="0" err="1"/>
              <a:t>số</a:t>
            </a:r>
            <a:r>
              <a:rPr lang="en-US" b="1" i="1" dirty="0"/>
              <a:t>, con </a:t>
            </a:r>
            <a:r>
              <a:rPr lang="en-US" b="1" i="1" dirty="0" err="1"/>
              <a:t>dấu</a:t>
            </a:r>
            <a:r>
              <a:rPr lang="en-US" b="1" i="1" dirty="0"/>
              <a:t> </a:t>
            </a:r>
            <a:r>
              <a:rPr lang="en-US" b="1" i="1" dirty="0" err="1"/>
              <a:t>công</a:t>
            </a:r>
            <a:r>
              <a:rPr lang="en-US" b="1" i="1" dirty="0"/>
              <a:t> </a:t>
            </a:r>
            <a:r>
              <a:rPr lang="en-US" b="1" i="1" dirty="0" err="1"/>
              <a:t>ty</a:t>
            </a:r>
            <a:r>
              <a:rPr lang="en-US" b="1" i="1" dirty="0"/>
              <a:t> </a:t>
            </a:r>
            <a:r>
              <a:rPr lang="en-US" b="1" i="1" dirty="0" err="1"/>
              <a:t>đã</a:t>
            </a:r>
            <a:r>
              <a:rPr lang="en-US" b="1" i="1" dirty="0"/>
              <a:t> </a:t>
            </a:r>
            <a:r>
              <a:rPr lang="en-US" b="1" i="1" dirty="0" err="1"/>
              <a:t>trở</a:t>
            </a:r>
            <a:r>
              <a:rPr lang="en-US" b="1" i="1" dirty="0"/>
              <a:t> </a:t>
            </a:r>
            <a:r>
              <a:rPr lang="en-US" b="1" i="1" dirty="0" err="1"/>
              <a:t>nên</a:t>
            </a:r>
            <a:r>
              <a:rPr lang="en-US" b="1" i="1" dirty="0"/>
              <a:t> </a:t>
            </a:r>
            <a:r>
              <a:rPr lang="en-US" b="1" i="1" dirty="0" err="1"/>
              <a:t>lỗi</a:t>
            </a:r>
            <a:r>
              <a:rPr lang="en-US" b="1" i="1" dirty="0"/>
              <a:t> </a:t>
            </a:r>
            <a:r>
              <a:rPr lang="en-US" b="1" i="1" dirty="0" err="1"/>
              <a:t>thời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, ở </a:t>
            </a:r>
            <a:r>
              <a:rPr lang="en-US" b="1" i="1" dirty="0" err="1"/>
              <a:t>mức</a:t>
            </a:r>
            <a:r>
              <a:rPr lang="en-US" b="1" i="1" dirty="0"/>
              <a:t> </a:t>
            </a:r>
            <a:r>
              <a:rPr lang="en-US" b="1" i="1" dirty="0" err="1"/>
              <a:t>độ</a:t>
            </a:r>
            <a:r>
              <a:rPr lang="en-US" b="1" i="1" dirty="0"/>
              <a:t> </a:t>
            </a:r>
            <a:r>
              <a:rPr lang="en-US" b="1" i="1" dirty="0" err="1"/>
              <a:t>nhất</a:t>
            </a:r>
            <a:r>
              <a:rPr lang="en-US" b="1" i="1" dirty="0"/>
              <a:t> </a:t>
            </a:r>
            <a:r>
              <a:rPr lang="en-US" b="1" i="1" dirty="0" err="1"/>
              <a:t>định</a:t>
            </a:r>
            <a:r>
              <a:rPr lang="en-US" b="1" i="1" dirty="0"/>
              <a:t>, </a:t>
            </a:r>
            <a:r>
              <a:rPr lang="en-US" b="1" i="1" dirty="0" err="1"/>
              <a:t>trở</a:t>
            </a:r>
            <a:r>
              <a:rPr lang="en-US" b="1" i="1" dirty="0"/>
              <a:t> </a:t>
            </a:r>
            <a:r>
              <a:rPr lang="en-US" b="1" i="1" dirty="0" err="1"/>
              <a:t>thành</a:t>
            </a:r>
            <a:r>
              <a:rPr lang="en-US" b="1" i="1" dirty="0"/>
              <a:t> </a:t>
            </a:r>
            <a:r>
              <a:rPr lang="en-US" b="1" i="1" dirty="0" err="1"/>
              <a:t>một</a:t>
            </a:r>
            <a:r>
              <a:rPr lang="en-US" b="1" i="1" dirty="0"/>
              <a:t> </a:t>
            </a:r>
            <a:r>
              <a:rPr lang="en-US" b="1" i="1" dirty="0" err="1"/>
              <a:t>trở</a:t>
            </a:r>
            <a:r>
              <a:rPr lang="en-US" b="1" i="1" dirty="0"/>
              <a:t> </a:t>
            </a:r>
            <a:r>
              <a:rPr lang="en-US" b="1" i="1" dirty="0" err="1"/>
              <a:t>ngại</a:t>
            </a:r>
            <a:r>
              <a:rPr lang="en-US" b="1" i="1" dirty="0"/>
              <a:t>. </a:t>
            </a:r>
            <a:r>
              <a:rPr lang="en-US" b="1" i="1" dirty="0" err="1"/>
              <a:t>Ngày</a:t>
            </a:r>
            <a:r>
              <a:rPr lang="en-US" b="1" i="1" dirty="0"/>
              <a:t> nay, con </a:t>
            </a:r>
            <a:r>
              <a:rPr lang="en-US" b="1" i="1" dirty="0" err="1"/>
              <a:t>dấu</a:t>
            </a:r>
            <a:r>
              <a:rPr lang="en-US" b="1" i="1" dirty="0"/>
              <a:t> </a:t>
            </a:r>
            <a:r>
              <a:rPr lang="en-US" b="1" i="1" dirty="0" err="1"/>
              <a:t>công</a:t>
            </a:r>
            <a:r>
              <a:rPr lang="en-US" b="1" i="1" dirty="0"/>
              <a:t> </a:t>
            </a:r>
            <a:r>
              <a:rPr lang="en-US" b="1" i="1" dirty="0" err="1"/>
              <a:t>ty</a:t>
            </a:r>
            <a:r>
              <a:rPr lang="en-US" b="1" i="1" dirty="0"/>
              <a:t> </a:t>
            </a:r>
            <a:r>
              <a:rPr lang="en-US" b="1" i="1" dirty="0" err="1"/>
              <a:t>có</a:t>
            </a:r>
            <a:r>
              <a:rPr lang="en-US" b="1" i="1" dirty="0"/>
              <a:t> </a:t>
            </a:r>
            <a:r>
              <a:rPr lang="en-US" b="1" i="1" dirty="0" err="1"/>
              <a:t>thể</a:t>
            </a:r>
            <a:r>
              <a:rPr lang="en-US" b="1" i="1" dirty="0"/>
              <a:t> </a:t>
            </a:r>
            <a:r>
              <a:rPr lang="en-US" b="1" i="1" dirty="0" err="1"/>
              <a:t>được</a:t>
            </a:r>
            <a:r>
              <a:rPr lang="en-US" b="1" i="1" dirty="0"/>
              <a:t> </a:t>
            </a:r>
            <a:r>
              <a:rPr lang="en-US" b="1" i="1" dirty="0" err="1"/>
              <a:t>sử</a:t>
            </a:r>
            <a:r>
              <a:rPr lang="en-US" b="1" i="1" dirty="0"/>
              <a:t> </a:t>
            </a:r>
            <a:r>
              <a:rPr lang="en-US" b="1" i="1" dirty="0" err="1"/>
              <a:t>dụng</a:t>
            </a:r>
            <a:r>
              <a:rPr lang="en-US" b="1" i="1" dirty="0"/>
              <a:t> </a:t>
            </a:r>
            <a:r>
              <a:rPr lang="en-US" b="1" i="1" dirty="0" err="1"/>
              <a:t>cho</a:t>
            </a:r>
            <a:r>
              <a:rPr lang="en-US" b="1" i="1" dirty="0"/>
              <a:t> </a:t>
            </a:r>
            <a:r>
              <a:rPr lang="en-US" b="1" i="1" dirty="0" err="1"/>
              <a:t>các</a:t>
            </a:r>
            <a:r>
              <a:rPr lang="en-US" b="1" i="1" dirty="0"/>
              <a:t> </a:t>
            </a:r>
            <a:r>
              <a:rPr lang="en-US" b="1" i="1" dirty="0" err="1"/>
              <a:t>chứng</a:t>
            </a:r>
            <a:r>
              <a:rPr lang="en-US" b="1" i="1" dirty="0"/>
              <a:t> </a:t>
            </a:r>
            <a:r>
              <a:rPr lang="en-US" b="1" i="1" dirty="0" err="1"/>
              <a:t>thư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 </a:t>
            </a:r>
            <a:r>
              <a:rPr lang="en-US" b="1" i="1" dirty="0" err="1"/>
              <a:t>tài</a:t>
            </a:r>
            <a:r>
              <a:rPr lang="en-US" b="1" i="1" dirty="0"/>
              <a:t> </a:t>
            </a:r>
            <a:r>
              <a:rPr lang="en-US" b="1" i="1" dirty="0" err="1"/>
              <a:t>khoản</a:t>
            </a:r>
            <a:r>
              <a:rPr lang="en-US" b="1" i="1" dirty="0"/>
              <a:t> </a:t>
            </a:r>
            <a:r>
              <a:rPr lang="en-US" b="1" i="1" dirty="0" err="1"/>
              <a:t>ngân</a:t>
            </a:r>
            <a:r>
              <a:rPr lang="en-US" b="1" i="1" dirty="0"/>
              <a:t> </a:t>
            </a:r>
            <a:r>
              <a:rPr lang="en-US" b="1" i="1" dirty="0" err="1"/>
              <a:t>hàng</a:t>
            </a:r>
            <a:r>
              <a:rPr lang="en-US" b="1" i="1" dirty="0"/>
              <a:t>, </a:t>
            </a:r>
            <a:r>
              <a:rPr lang="en-US" b="1" i="1" dirty="0" err="1"/>
              <a:t>tuy</a:t>
            </a:r>
            <a:r>
              <a:rPr lang="en-US" b="1" i="1" dirty="0"/>
              <a:t> </a:t>
            </a:r>
            <a:r>
              <a:rPr lang="en-US" b="1" i="1" dirty="0" err="1"/>
              <a:t>nhiên</a:t>
            </a:r>
            <a:r>
              <a:rPr lang="en-US" b="1" i="1" dirty="0"/>
              <a:t> </a:t>
            </a:r>
            <a:r>
              <a:rPr lang="en-US" b="1" i="1" dirty="0" err="1"/>
              <a:t>ngay</a:t>
            </a:r>
            <a:r>
              <a:rPr lang="en-US" b="1" i="1" dirty="0"/>
              <a:t> </a:t>
            </a:r>
            <a:r>
              <a:rPr lang="en-US" b="1" i="1" dirty="0" err="1"/>
              <a:t>cả</a:t>
            </a:r>
            <a:r>
              <a:rPr lang="en-US" b="1" i="1" dirty="0"/>
              <a:t> </a:t>
            </a:r>
            <a:r>
              <a:rPr lang="en-US" b="1" i="1" dirty="0" err="1"/>
              <a:t>việc</a:t>
            </a:r>
            <a:r>
              <a:rPr lang="en-US" b="1" i="1" dirty="0"/>
              <a:t> </a:t>
            </a:r>
            <a:r>
              <a:rPr lang="en-US" b="1" i="1" dirty="0" err="1"/>
              <a:t>sử</a:t>
            </a:r>
            <a:r>
              <a:rPr lang="en-US" b="1" i="1" dirty="0"/>
              <a:t> </a:t>
            </a:r>
            <a:r>
              <a:rPr lang="en-US" b="1" i="1" dirty="0" err="1"/>
              <a:t>dụng</a:t>
            </a:r>
            <a:r>
              <a:rPr lang="en-US" b="1" i="1" dirty="0"/>
              <a:t> con </a:t>
            </a:r>
            <a:r>
              <a:rPr lang="en-US" b="1" i="1" dirty="0" err="1"/>
              <a:t>dấu</a:t>
            </a:r>
            <a:r>
              <a:rPr lang="en-US" b="1" i="1" dirty="0"/>
              <a:t> </a:t>
            </a:r>
            <a:r>
              <a:rPr lang="en-US" b="1" i="1" dirty="0" err="1"/>
              <a:t>công</a:t>
            </a:r>
            <a:r>
              <a:rPr lang="en-US" b="1" i="1" dirty="0"/>
              <a:t> </a:t>
            </a:r>
            <a:r>
              <a:rPr lang="en-US" b="1" i="1" dirty="0" err="1"/>
              <a:t>ty</a:t>
            </a:r>
            <a:r>
              <a:rPr lang="en-US" b="1" i="1" dirty="0"/>
              <a:t> </a:t>
            </a:r>
            <a:r>
              <a:rPr lang="en-US" b="1" i="1" dirty="0" err="1"/>
              <a:t>cho</a:t>
            </a:r>
            <a:r>
              <a:rPr lang="en-US" b="1" i="1" dirty="0"/>
              <a:t> </a:t>
            </a:r>
            <a:r>
              <a:rPr lang="en-US" b="1" i="1" dirty="0" err="1"/>
              <a:t>các</a:t>
            </a:r>
            <a:r>
              <a:rPr lang="en-US" b="1" i="1" dirty="0"/>
              <a:t> </a:t>
            </a:r>
            <a:r>
              <a:rPr lang="en-US" b="1" i="1" dirty="0" err="1"/>
              <a:t>mục</a:t>
            </a:r>
            <a:r>
              <a:rPr lang="en-US" b="1" i="1" dirty="0"/>
              <a:t> </a:t>
            </a:r>
            <a:r>
              <a:rPr lang="en-US" b="1" i="1" dirty="0" err="1"/>
              <a:t>đích</a:t>
            </a:r>
            <a:r>
              <a:rPr lang="en-US" b="1" i="1" dirty="0"/>
              <a:t> </a:t>
            </a:r>
            <a:r>
              <a:rPr lang="en-US" b="1" i="1" dirty="0" err="1"/>
              <a:t>này</a:t>
            </a:r>
            <a:r>
              <a:rPr lang="en-US" b="1" i="1" dirty="0"/>
              <a:t> </a:t>
            </a:r>
            <a:r>
              <a:rPr lang="en-US" b="1" i="1" dirty="0" err="1"/>
              <a:t>cũng</a:t>
            </a:r>
            <a:r>
              <a:rPr lang="en-US" b="1" i="1" dirty="0"/>
              <a:t> </a:t>
            </a:r>
            <a:r>
              <a:rPr lang="en-US" b="1" i="1" dirty="0" err="1"/>
              <a:t>ngày</a:t>
            </a:r>
            <a:r>
              <a:rPr lang="en-US" b="1" i="1" dirty="0"/>
              <a:t> </a:t>
            </a:r>
            <a:r>
              <a:rPr lang="en-US" b="1" i="1" dirty="0" err="1"/>
              <a:t>càng</a:t>
            </a:r>
            <a:r>
              <a:rPr lang="en-US" b="1" i="1" dirty="0"/>
              <a:t> khan </a:t>
            </a:r>
            <a:r>
              <a:rPr lang="en-US" b="1" i="1" dirty="0" err="1"/>
              <a:t>hiếm</a:t>
            </a:r>
            <a:r>
              <a:rPr lang="en-US" b="1" i="1" dirty="0"/>
              <a:t>.</a:t>
            </a:r>
            <a:endParaRPr b="1" i="1" dirty="0">
              <a:latin typeface="Arial" charset="0"/>
              <a:cs typeface="Arial" charset="0"/>
            </a:endParaRPr>
          </a:p>
        </p:txBody>
      </p:sp>
      <p:sp>
        <p:nvSpPr>
          <p:cNvPr id="21508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7884B2B0-AD85-4F3D-9852-A4FC55A7D455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9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33600" y="2811463"/>
            <a:ext cx="5092700" cy="64293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mtClean="0"/>
              <a:t>Việc sử dụng con dấu công ty nên mang tính tùy chọn và công nhận thông lệ mới và hiện đại hơn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25450" y="3956050"/>
            <a:ext cx="2406650" cy="225583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 smtClean="0"/>
              <a:t>Luật</a:t>
            </a:r>
            <a:r>
              <a:rPr lang="en-US" dirty="0" smtClean="0"/>
              <a:t> </a:t>
            </a:r>
            <a:r>
              <a:rPr lang="en-US" dirty="0" err="1" smtClean="0"/>
              <a:t>pháp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chữ</a:t>
            </a:r>
            <a:r>
              <a:rPr lang="en-US" dirty="0" smtClean="0"/>
              <a:t> </a:t>
            </a:r>
            <a:r>
              <a:rPr lang="en-US" dirty="0" err="1" smtClean="0"/>
              <a:t>ký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thẩm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: </a:t>
            </a:r>
            <a:r>
              <a:rPr lang="en-US" dirty="0" smtClean="0"/>
              <a:t>TGĐ, </a:t>
            </a:r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đốc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ty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thư</a:t>
            </a:r>
            <a:r>
              <a:rPr lang="en-US" dirty="0" smtClean="0"/>
              <a:t> </a:t>
            </a:r>
            <a:r>
              <a:rPr lang="en-US" dirty="0" err="1" smtClean="0"/>
              <a:t>ký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ty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975350" y="3956050"/>
            <a:ext cx="2236788" cy="225583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mtClean="0"/>
              <a:t>Chữ ký điện tử,</a:t>
            </a:r>
            <a:endParaRPr lang="en-US" dirty="0"/>
          </a:p>
          <a:p>
            <a:pPr algn="ctr">
              <a:defRPr/>
            </a:pPr>
            <a:r>
              <a:rPr lang="en-US" smtClean="0"/>
              <a:t>chữ ký số hoặc </a:t>
            </a:r>
            <a:endParaRPr lang="en-US" dirty="0"/>
          </a:p>
          <a:p>
            <a:pPr algn="ctr">
              <a:defRPr/>
            </a:pPr>
            <a:r>
              <a:rPr lang="en-US" smtClean="0"/>
              <a:t>mật mã</a:t>
            </a:r>
            <a:endParaRPr lang="en-US" dirty="0"/>
          </a:p>
          <a:p>
            <a:pPr algn="ctr">
              <a:defRPr/>
            </a:pPr>
            <a:endParaRPr lang="en-US" dirty="0"/>
          </a:p>
        </p:txBody>
      </p:sp>
      <p:cxnSp>
        <p:nvCxnSpPr>
          <p:cNvPr id="21512" name="Straight Arrow Connector 11"/>
          <p:cNvCxnSpPr>
            <a:cxnSpLocks noChangeShapeType="1"/>
          </p:cNvCxnSpPr>
          <p:nvPr/>
        </p:nvCxnSpPr>
        <p:spPr bwMode="auto">
          <a:xfrm flipH="1">
            <a:off x="2133600" y="3454400"/>
            <a:ext cx="1701800" cy="501650"/>
          </a:xfrm>
          <a:prstGeom prst="straightConnector1">
            <a:avLst/>
          </a:prstGeom>
          <a:noFill/>
          <a:ln w="9525" algn="ctr">
            <a:solidFill>
              <a:schemeClr val="tx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513" name="Straight Arrow Connector 12"/>
          <p:cNvCxnSpPr>
            <a:cxnSpLocks noChangeShapeType="1"/>
            <a:endCxn id="10" idx="0"/>
          </p:cNvCxnSpPr>
          <p:nvPr/>
        </p:nvCxnSpPr>
        <p:spPr bwMode="auto">
          <a:xfrm>
            <a:off x="5092700" y="3454400"/>
            <a:ext cx="2000250" cy="501650"/>
          </a:xfrm>
          <a:prstGeom prst="straightConnector1">
            <a:avLst/>
          </a:prstGeom>
          <a:noFill/>
          <a:ln w="9525" algn="ctr">
            <a:solidFill>
              <a:schemeClr val="tx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 smtClean="0">
                <a:cs typeface="Andes ExtraLight" pitchFamily="50" charset="0"/>
              </a:rPr>
              <a:t>Con dấu công ty: Cải cách thế nào?</a:t>
            </a:r>
          </a:p>
        </p:txBody>
      </p:sp>
      <p:sp>
        <p:nvSpPr>
          <p:cNvPr id="22531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24CFD8B8-CDBF-481A-AC3F-2F5172890208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10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741363" y="3967202"/>
            <a:ext cx="7564437" cy="8001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2000" b="0" dirty="0" err="1" smtClean="0">
                <a:cs typeface="Times New Roman" pitchFamily="18" charset="0"/>
              </a:rPr>
              <a:t>Việc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sử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dụng</a:t>
            </a:r>
            <a:r>
              <a:rPr lang="en-US" sz="2000" b="0" dirty="0" smtClean="0">
                <a:cs typeface="Times New Roman" pitchFamily="18" charset="0"/>
              </a:rPr>
              <a:t> con </a:t>
            </a:r>
            <a:r>
              <a:rPr lang="en-US" sz="2000" b="0" dirty="0" err="1" smtClean="0">
                <a:cs typeface="Times New Roman" pitchFamily="18" charset="0"/>
              </a:rPr>
              <a:t>dấu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công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ty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nên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mang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tính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tùy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chọn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khi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thành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lập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công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r>
              <a:rPr lang="en-US" sz="2000" b="0" dirty="0" err="1" smtClean="0">
                <a:cs typeface="Times New Roman" pitchFamily="18" charset="0"/>
              </a:rPr>
              <a:t>ty</a:t>
            </a:r>
            <a:r>
              <a:rPr lang="en-US" sz="2000" b="0" dirty="0" smtClean="0">
                <a:cs typeface="Times New Roman" pitchFamily="18" charset="0"/>
              </a:rPr>
              <a:t> </a:t>
            </a:r>
            <a:endParaRPr lang="en-US" sz="2000" b="0" dirty="0"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77863" y="1400430"/>
            <a:ext cx="7564437" cy="20955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2000" b="0" dirty="0" err="1" smtClean="0"/>
              <a:t>Tiến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hành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lập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danh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mục</a:t>
            </a:r>
            <a:r>
              <a:rPr lang="en-US" sz="2000" b="0" dirty="0" smtClean="0"/>
              <a:t> chi </a:t>
            </a:r>
            <a:r>
              <a:rPr lang="en-US" sz="2000" b="0" dirty="0" err="1" smtClean="0"/>
              <a:t>tiết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tất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cả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luật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quy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định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quy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định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phải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có</a:t>
            </a:r>
            <a:r>
              <a:rPr lang="en-US" sz="2000" b="0" dirty="0" smtClean="0"/>
              <a:t> con </a:t>
            </a:r>
            <a:r>
              <a:rPr lang="en-US" sz="2000" b="0" dirty="0" err="1" smtClean="0"/>
              <a:t>dấu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: </a:t>
            </a:r>
            <a:r>
              <a:rPr lang="en-US" sz="2000" b="0" dirty="0" err="1" smtClean="0"/>
              <a:t>Luật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Ngân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Hàng</a:t>
            </a:r>
            <a:r>
              <a:rPr lang="en-US" sz="2000" b="0" dirty="0" smtClean="0"/>
              <a:t> (</a:t>
            </a:r>
            <a:r>
              <a:rPr lang="en-US" sz="2000" b="0" dirty="0" err="1" smtClean="0"/>
              <a:t>đối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với</a:t>
            </a:r>
            <a:r>
              <a:rPr lang="en-US" sz="2000" b="0" dirty="0" smtClean="0"/>
              <a:t> con </a:t>
            </a:r>
            <a:r>
              <a:rPr lang="en-US" sz="2000" b="0" dirty="0" err="1" smtClean="0"/>
              <a:t>dấu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séc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doanh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nghiệp</a:t>
            </a:r>
            <a:r>
              <a:rPr lang="en-US" sz="2000" b="0" dirty="0" smtClean="0"/>
              <a:t>); </a:t>
            </a:r>
            <a:r>
              <a:rPr lang="en-US" sz="2000" b="0" dirty="0" err="1" smtClean="0"/>
              <a:t>Luật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Hợp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Đồng</a:t>
            </a:r>
            <a:r>
              <a:rPr lang="en-US" sz="2000" b="0" dirty="0" smtClean="0"/>
              <a:t> (Con </a:t>
            </a:r>
            <a:r>
              <a:rPr lang="en-US" sz="2000" b="0" dirty="0" err="1" smtClean="0"/>
              <a:t>dấu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cho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giao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dịch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của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doanh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nghiệp</a:t>
            </a:r>
            <a:r>
              <a:rPr lang="en-US" sz="2000" b="0" dirty="0" smtClean="0"/>
              <a:t>); </a:t>
            </a:r>
            <a:r>
              <a:rPr lang="en-US" sz="2000" b="0" dirty="0" err="1" smtClean="0"/>
              <a:t>Luật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Mua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Sắm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(con </a:t>
            </a:r>
            <a:r>
              <a:rPr lang="en-US" sz="2000" b="0" dirty="0" err="1" smtClean="0"/>
              <a:t>dấu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hợp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đồng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với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chính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quyền</a:t>
            </a:r>
            <a:r>
              <a:rPr lang="en-US" sz="2000" b="0" dirty="0" smtClean="0"/>
              <a:t>); </a:t>
            </a:r>
            <a:r>
              <a:rPr lang="en-US" sz="2000" b="0" dirty="0" err="1" smtClean="0"/>
              <a:t>Luật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Thuế</a:t>
            </a:r>
            <a:r>
              <a:rPr lang="en-US" sz="2000" b="0" dirty="0" smtClean="0"/>
              <a:t> (con </a:t>
            </a:r>
            <a:r>
              <a:rPr lang="en-US" sz="2000" b="0" dirty="0" err="1" smtClean="0"/>
              <a:t>dấu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cho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mục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đích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khai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thuế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doanh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nghiệp</a:t>
            </a:r>
            <a:r>
              <a:rPr lang="en-US" sz="2000" b="0" dirty="0" smtClean="0"/>
              <a:t>)</a:t>
            </a:r>
            <a:endParaRPr lang="en-US" sz="2000" b="0" dirty="0"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741363" y="5194640"/>
            <a:ext cx="7564437" cy="1161710"/>
          </a:xfrm>
          <a:prstGeom prst="roundRect">
            <a:avLst>
              <a:gd name="adj" fmla="val 15958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2000" b="0" dirty="0" err="1" smtClean="0"/>
              <a:t>Việc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triển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khai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luật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chữ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ký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điện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tử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và</a:t>
            </a:r>
            <a:r>
              <a:rPr lang="en-US" sz="2000" b="0" dirty="0" smtClean="0"/>
              <a:t>/</a:t>
            </a:r>
            <a:r>
              <a:rPr lang="en-US" sz="2000" b="0" dirty="0" err="1" smtClean="0"/>
              <a:t>hoặc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nhận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chữ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ký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của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giám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đốc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điều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hành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Giám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Đốc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Ty </a:t>
            </a:r>
            <a:r>
              <a:rPr lang="en-US" sz="2000" b="0" dirty="0" err="1" smtClean="0"/>
              <a:t>có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tính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ràng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buộc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về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mặt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pháp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lý</a:t>
            </a:r>
            <a:r>
              <a:rPr lang="en-US" sz="2000" b="0" dirty="0" smtClean="0">
                <a:cs typeface="Times New Roman" pitchFamily="18" charset="0"/>
              </a:rPr>
              <a:t>.</a:t>
            </a:r>
            <a:endParaRPr lang="en-US" sz="2000" b="0" dirty="0">
              <a:cs typeface="Times New Roman" pitchFamily="18" charset="0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994150" y="3634343"/>
            <a:ext cx="931863" cy="252413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3994150" y="4866498"/>
            <a:ext cx="931863" cy="2540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 smtClean="0">
                <a:cs typeface="Andes ExtraLight" pitchFamily="50" charset="0"/>
              </a:rPr>
              <a:t>Con dấu công ty: </a:t>
            </a:r>
            <a:r>
              <a:rPr lang="en-US">
                <a:cs typeface="Andes ExtraLight" pitchFamily="50" charset="0"/>
              </a:rPr>
              <a:t>Cải cách thế nào</a:t>
            </a:r>
            <a:r>
              <a:rPr lang="en-US" smtClean="0">
                <a:cs typeface="Andes ExtraLight" pitchFamily="50" charset="0"/>
              </a:rPr>
              <a:t>? (cont)</a:t>
            </a:r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375739BA-FA4E-4C7D-9C23-5733AFB2EF6F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11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677863" y="1879599"/>
            <a:ext cx="7716837" cy="3137243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2000" b="0" dirty="0" err="1" smtClean="0"/>
              <a:t>Giấy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chứng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nhận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cổ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phần</a:t>
            </a:r>
            <a:r>
              <a:rPr lang="en-US" sz="2000" b="0" dirty="0" smtClean="0"/>
              <a:t>: </a:t>
            </a:r>
            <a:r>
              <a:rPr lang="en-US" sz="2000" b="0" dirty="0" err="1" smtClean="0"/>
              <a:t>Cần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được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đóng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dấu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để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trở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nên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chính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thức</a:t>
            </a:r>
            <a:r>
              <a:rPr lang="en-US" sz="2000" b="0" dirty="0" smtClean="0"/>
              <a:t>, </a:t>
            </a: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giấy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chứng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nhận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này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cần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thiết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để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chứng</a:t>
            </a:r>
            <a:r>
              <a:rPr lang="en-US" sz="2000" b="0" dirty="0" smtClean="0"/>
              <a:t> minh </a:t>
            </a:r>
            <a:r>
              <a:rPr lang="en-US" sz="2000" b="0" dirty="0" err="1" smtClean="0"/>
              <a:t>quyền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sở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hữu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cổ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phần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. </a:t>
            </a:r>
            <a:r>
              <a:rPr lang="en-US" sz="2000" b="0" dirty="0" err="1" smtClean="0"/>
              <a:t>Ngày</a:t>
            </a:r>
            <a:r>
              <a:rPr lang="en-US" sz="2000" b="0" dirty="0" smtClean="0"/>
              <a:t> nay, </a:t>
            </a:r>
            <a:r>
              <a:rPr lang="en-US" sz="2000" b="0" dirty="0" err="1" smtClean="0"/>
              <a:t>sự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bùng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nổ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của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môi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giới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việc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lưu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trữ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hồ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sơ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điện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tử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đã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khiến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cho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giấy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chứng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nhận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cổ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phần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không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còn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cần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thiết</a:t>
            </a:r>
            <a:r>
              <a:rPr lang="en-US" sz="2000" b="0" dirty="0" smtClean="0"/>
              <a:t>. </a:t>
            </a:r>
            <a:r>
              <a:rPr lang="en-US" sz="2000" b="0" dirty="0" err="1" smtClean="0"/>
              <a:t>Giấy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chứng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nhận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cổ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phần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không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còn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được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xem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giấy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chứng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nhận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quyền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sở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hữu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nữa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chỉ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bằng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chứng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về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quyền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sở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hữu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tòa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án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thường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sẽ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nhận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sổ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đăng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ký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cổ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của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hồ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sơ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chính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thức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về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vi-VN" sz="2000" b="0" dirty="0" smtClean="0"/>
              <a:t>cổ đông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thực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sự</a:t>
            </a:r>
            <a:r>
              <a:rPr lang="en-US" sz="2000" b="0" dirty="0" smtClean="0"/>
              <a:t>.</a:t>
            </a:r>
            <a:endParaRPr lang="en-US" sz="2000" b="0" dirty="0">
              <a:cs typeface="Times New Roman" pitchFamily="18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3765550" y="1476375"/>
            <a:ext cx="931863" cy="252413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 smtClean="0">
                <a:cs typeface="Andes ExtraLight" pitchFamily="50" charset="0"/>
              </a:rPr>
              <a:t>Kết luận</a:t>
            </a:r>
          </a:p>
        </p:txBody>
      </p:sp>
      <p:sp>
        <p:nvSpPr>
          <p:cNvPr id="24579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275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Char char="•"/>
            </a:pPr>
            <a:r>
              <a:rPr lang="en-US" sz="1800" dirty="0"/>
              <a:t>Con </a:t>
            </a:r>
            <a:r>
              <a:rPr lang="en-US" sz="1800" dirty="0" err="1"/>
              <a:t>dấu</a:t>
            </a:r>
            <a:r>
              <a:rPr lang="en-US" sz="1800" dirty="0"/>
              <a:t> </a:t>
            </a:r>
            <a:r>
              <a:rPr lang="en-US" sz="1800" dirty="0" err="1"/>
              <a:t>công</a:t>
            </a:r>
            <a:r>
              <a:rPr lang="en-US" sz="1800" dirty="0"/>
              <a:t> </a:t>
            </a:r>
            <a:r>
              <a:rPr lang="en-US" sz="1800" dirty="0" err="1"/>
              <a:t>ty</a:t>
            </a:r>
            <a:r>
              <a:rPr lang="en-US" sz="1800" dirty="0"/>
              <a:t> </a:t>
            </a:r>
            <a:r>
              <a:rPr lang="en-US" sz="1800" dirty="0" err="1"/>
              <a:t>từng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</a:t>
            </a:r>
            <a:r>
              <a:rPr lang="en-US" sz="1800" dirty="0" err="1"/>
              <a:t>một</a:t>
            </a:r>
            <a:r>
              <a:rPr lang="en-US" sz="1800" dirty="0"/>
              <a:t> </a:t>
            </a:r>
            <a:r>
              <a:rPr lang="en-US" sz="1800" dirty="0" err="1"/>
              <a:t>phần</a:t>
            </a:r>
            <a:r>
              <a:rPr lang="en-US" sz="1800" dirty="0"/>
              <a:t> </a:t>
            </a:r>
            <a:r>
              <a:rPr lang="en-US" sz="1800" dirty="0" err="1"/>
              <a:t>không</a:t>
            </a:r>
            <a:r>
              <a:rPr lang="en-US" sz="1800" dirty="0"/>
              <a:t> </a:t>
            </a:r>
            <a:r>
              <a:rPr lang="en-US" sz="1800" dirty="0" err="1"/>
              <a:t>tách</a:t>
            </a:r>
            <a:r>
              <a:rPr lang="en-US" sz="1800" dirty="0"/>
              <a:t> </a:t>
            </a:r>
            <a:r>
              <a:rPr lang="en-US" sz="1800" dirty="0" err="1"/>
              <a:t>rời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hoạt</a:t>
            </a:r>
            <a:r>
              <a:rPr lang="en-US" sz="1800" dirty="0"/>
              <a:t> </a:t>
            </a:r>
            <a:r>
              <a:rPr lang="en-US" sz="1800" dirty="0" err="1"/>
              <a:t>động</a:t>
            </a:r>
            <a:r>
              <a:rPr lang="en-US" sz="1800" dirty="0"/>
              <a:t> </a:t>
            </a:r>
            <a:r>
              <a:rPr lang="en-US" sz="1800" dirty="0" err="1"/>
              <a:t>kinh</a:t>
            </a:r>
            <a:r>
              <a:rPr lang="en-US" sz="1800" dirty="0"/>
              <a:t> </a:t>
            </a:r>
            <a:r>
              <a:rPr lang="en-US" sz="1800" dirty="0" err="1"/>
              <a:t>doanh</a:t>
            </a:r>
            <a:r>
              <a:rPr lang="en-US" sz="1800" dirty="0"/>
              <a:t> </a:t>
            </a:r>
            <a:r>
              <a:rPr lang="en-US" sz="1800" dirty="0" err="1"/>
              <a:t>hàng</a:t>
            </a:r>
            <a:r>
              <a:rPr lang="en-US" sz="1800" dirty="0"/>
              <a:t> </a:t>
            </a:r>
            <a:r>
              <a:rPr lang="en-US" sz="1800" dirty="0" err="1"/>
              <a:t>ngày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công</a:t>
            </a:r>
            <a:r>
              <a:rPr lang="en-US" sz="1800" dirty="0"/>
              <a:t> </a:t>
            </a:r>
            <a:r>
              <a:rPr lang="en-US" sz="1800" dirty="0" err="1"/>
              <a:t>ty</a:t>
            </a:r>
            <a:r>
              <a:rPr lang="en-US" sz="1800" dirty="0"/>
              <a:t> </a:t>
            </a:r>
            <a:r>
              <a:rPr lang="en-US" sz="1800" dirty="0" err="1"/>
              <a:t>khi</a:t>
            </a:r>
            <a:r>
              <a:rPr lang="en-US" sz="1800" dirty="0"/>
              <a:t> </a:t>
            </a:r>
            <a:r>
              <a:rPr lang="en-US" sz="1800" dirty="0" err="1"/>
              <a:t>không</a:t>
            </a:r>
            <a:r>
              <a:rPr lang="en-US" sz="1800" dirty="0"/>
              <a:t>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hình</a:t>
            </a:r>
            <a:r>
              <a:rPr lang="en-US" sz="1800" dirty="0"/>
              <a:t> </a:t>
            </a:r>
            <a:r>
              <a:rPr lang="en-US" sz="1800" dirty="0" err="1"/>
              <a:t>thức</a:t>
            </a:r>
            <a:r>
              <a:rPr lang="en-US" sz="1800" dirty="0"/>
              <a:t> </a:t>
            </a:r>
            <a:r>
              <a:rPr lang="en-US" sz="1800" dirty="0" err="1"/>
              <a:t>khác</a:t>
            </a:r>
            <a:r>
              <a:rPr lang="en-US" sz="1800" dirty="0"/>
              <a:t> </a:t>
            </a:r>
            <a:r>
              <a:rPr lang="en-US" sz="1800" dirty="0" err="1"/>
              <a:t>được</a:t>
            </a:r>
            <a:r>
              <a:rPr lang="en-US" sz="1800" dirty="0"/>
              <a:t> </a:t>
            </a:r>
            <a:r>
              <a:rPr lang="en-US" sz="1800" dirty="0" err="1"/>
              <a:t>chấp</a:t>
            </a:r>
            <a:r>
              <a:rPr lang="en-US" sz="1800" dirty="0"/>
              <a:t> </a:t>
            </a:r>
            <a:r>
              <a:rPr lang="en-US" sz="1800" dirty="0" err="1"/>
              <a:t>nhận</a:t>
            </a:r>
            <a:r>
              <a:rPr lang="en-US" sz="1800" dirty="0"/>
              <a:t> </a:t>
            </a:r>
            <a:r>
              <a:rPr lang="en-US" sz="1800" dirty="0" err="1"/>
              <a:t>rộng</a:t>
            </a:r>
            <a:r>
              <a:rPr lang="en-US" sz="1800" dirty="0"/>
              <a:t> </a:t>
            </a:r>
            <a:r>
              <a:rPr lang="en-US" sz="1800" dirty="0" err="1"/>
              <a:t>rãi</a:t>
            </a:r>
            <a:r>
              <a:rPr lang="en-US" sz="1800" dirty="0"/>
              <a:t> </a:t>
            </a:r>
            <a:r>
              <a:rPr lang="en-US" sz="1800" dirty="0" err="1"/>
              <a:t>để</a:t>
            </a:r>
            <a:r>
              <a:rPr lang="en-US" sz="1800" dirty="0"/>
              <a:t> </a:t>
            </a:r>
            <a:r>
              <a:rPr lang="en-US" sz="1800" dirty="0" err="1"/>
              <a:t>xác</a:t>
            </a:r>
            <a:r>
              <a:rPr lang="en-US" sz="1800" dirty="0"/>
              <a:t> </a:t>
            </a:r>
            <a:r>
              <a:rPr lang="en-US" sz="1800" dirty="0" err="1"/>
              <a:t>thực</a:t>
            </a:r>
            <a:r>
              <a:rPr lang="en-US" sz="1800" dirty="0"/>
              <a:t> </a:t>
            </a:r>
            <a:r>
              <a:rPr lang="en-US" sz="1800" dirty="0" err="1"/>
              <a:t>giá</a:t>
            </a:r>
            <a:r>
              <a:rPr lang="en-US" sz="1800" dirty="0"/>
              <a:t> </a:t>
            </a:r>
            <a:r>
              <a:rPr lang="en-US" sz="1800" dirty="0" err="1"/>
              <a:t>trị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văn</a:t>
            </a:r>
            <a:r>
              <a:rPr lang="en-US" sz="1800" dirty="0"/>
              <a:t> </a:t>
            </a:r>
            <a:r>
              <a:rPr lang="en-US" sz="1800" dirty="0" err="1" smtClean="0"/>
              <a:t>bản</a:t>
            </a:r>
            <a:r>
              <a:rPr lang="en-US" sz="1800" dirty="0" smtClean="0"/>
              <a:t>.</a:t>
            </a:r>
            <a:endParaRPr sz="1800" dirty="0">
              <a:latin typeface="Arial" charset="0"/>
              <a:cs typeface="Arial" charset="0"/>
            </a:endParaRPr>
          </a:p>
          <a:p>
            <a:pPr marL="0" indent="0">
              <a:buFontTx/>
              <a:buChar char="•"/>
            </a:pPr>
            <a:r>
              <a:rPr lang="en-US" sz="1800" dirty="0" err="1"/>
              <a:t>Tuy</a:t>
            </a:r>
            <a:r>
              <a:rPr lang="en-US" sz="1800" dirty="0"/>
              <a:t> </a:t>
            </a:r>
            <a:r>
              <a:rPr lang="en-US" sz="1800" dirty="0" err="1"/>
              <a:t>nhiên</a:t>
            </a:r>
            <a:r>
              <a:rPr lang="en-US" sz="1800" dirty="0"/>
              <a:t>, </a:t>
            </a:r>
            <a:r>
              <a:rPr lang="en-US" sz="1800" dirty="0" err="1"/>
              <a:t>trong</a:t>
            </a:r>
            <a:r>
              <a:rPr lang="en-US" sz="1800" dirty="0"/>
              <a:t> </a:t>
            </a:r>
            <a:r>
              <a:rPr lang="en-US" sz="1800" dirty="0" err="1"/>
              <a:t>thế</a:t>
            </a:r>
            <a:r>
              <a:rPr lang="en-US" sz="1800" dirty="0"/>
              <a:t> </a:t>
            </a:r>
            <a:r>
              <a:rPr lang="en-US" sz="1800" dirty="0" err="1"/>
              <a:t>giới</a:t>
            </a:r>
            <a:r>
              <a:rPr lang="en-US" sz="1800" dirty="0"/>
              <a:t> </a:t>
            </a:r>
            <a:r>
              <a:rPr lang="en-US" sz="1800" dirty="0" err="1"/>
              <a:t>hiện</a:t>
            </a:r>
            <a:r>
              <a:rPr lang="en-US" sz="1800" dirty="0"/>
              <a:t> </a:t>
            </a:r>
            <a:r>
              <a:rPr lang="en-US" sz="1800" dirty="0" err="1"/>
              <a:t>đại</a:t>
            </a:r>
            <a:r>
              <a:rPr lang="en-US" sz="1800" dirty="0"/>
              <a:t>,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lập</a:t>
            </a:r>
            <a:r>
              <a:rPr lang="en-US" sz="1800" dirty="0"/>
              <a:t> </a:t>
            </a:r>
            <a:r>
              <a:rPr lang="en-US" sz="1800" dirty="0" err="1"/>
              <a:t>luận</a:t>
            </a:r>
            <a:r>
              <a:rPr lang="en-US" sz="1800" dirty="0"/>
              <a:t> </a:t>
            </a:r>
            <a:r>
              <a:rPr lang="en-US" sz="1800" dirty="0" err="1"/>
              <a:t>ủng</a:t>
            </a:r>
            <a:r>
              <a:rPr lang="en-US" sz="1800" dirty="0"/>
              <a:t> </a:t>
            </a:r>
            <a:r>
              <a:rPr lang="en-US" sz="1800" dirty="0" err="1"/>
              <a:t>hộ</a:t>
            </a:r>
            <a:r>
              <a:rPr lang="en-US" sz="1800" dirty="0"/>
              <a:t> </a:t>
            </a:r>
            <a:r>
              <a:rPr lang="en-US" sz="1800" dirty="0" err="1"/>
              <a:t>việc</a:t>
            </a:r>
            <a:r>
              <a:rPr lang="en-US" sz="1800" dirty="0"/>
              <a:t> </a:t>
            </a:r>
            <a:r>
              <a:rPr lang="en-US" sz="1800" dirty="0" err="1"/>
              <a:t>sử</a:t>
            </a:r>
            <a:r>
              <a:rPr lang="en-US" sz="1800" dirty="0"/>
              <a:t> </a:t>
            </a:r>
            <a:r>
              <a:rPr lang="en-US" sz="1800" dirty="0" err="1"/>
              <a:t>dụng</a:t>
            </a:r>
            <a:r>
              <a:rPr lang="en-US" sz="1800" dirty="0"/>
              <a:t> con </a:t>
            </a:r>
            <a:r>
              <a:rPr lang="en-US" sz="1800" dirty="0" err="1"/>
              <a:t>dấu</a:t>
            </a:r>
            <a:r>
              <a:rPr lang="en-US" sz="1800" dirty="0"/>
              <a:t> </a:t>
            </a:r>
            <a:r>
              <a:rPr lang="en-US" sz="1800" dirty="0" err="1"/>
              <a:t>công</a:t>
            </a:r>
            <a:r>
              <a:rPr lang="en-US" sz="1800" dirty="0"/>
              <a:t> </a:t>
            </a:r>
            <a:r>
              <a:rPr lang="en-US" sz="1800" dirty="0" err="1"/>
              <a:t>ty</a:t>
            </a:r>
            <a:r>
              <a:rPr lang="en-US" sz="1800" dirty="0"/>
              <a:t> </a:t>
            </a:r>
            <a:r>
              <a:rPr lang="en-US" sz="1800" dirty="0" err="1"/>
              <a:t>đã</a:t>
            </a:r>
            <a:r>
              <a:rPr lang="en-US" sz="1800" dirty="0"/>
              <a:t>  </a:t>
            </a:r>
            <a:r>
              <a:rPr lang="en-US" sz="1800" dirty="0" err="1"/>
              <a:t>không</a:t>
            </a:r>
            <a:r>
              <a:rPr lang="en-US" sz="1800" dirty="0"/>
              <a:t> </a:t>
            </a:r>
            <a:r>
              <a:rPr lang="en-US" sz="1800" dirty="0" err="1"/>
              <a:t>còn</a:t>
            </a:r>
            <a:r>
              <a:rPr lang="en-US" sz="1800" dirty="0"/>
              <a:t> </a:t>
            </a:r>
            <a:r>
              <a:rPr lang="en-US" sz="1800" dirty="0" err="1"/>
              <a:t>phù</a:t>
            </a:r>
            <a:r>
              <a:rPr lang="en-US" sz="1800" dirty="0"/>
              <a:t> </a:t>
            </a:r>
            <a:r>
              <a:rPr lang="en-US" sz="1800" dirty="0" err="1"/>
              <a:t>hợp</a:t>
            </a:r>
            <a:r>
              <a:rPr lang="en-US" sz="1800" dirty="0"/>
              <a:t> </a:t>
            </a:r>
            <a:r>
              <a:rPr lang="en-US" sz="1800" dirty="0" err="1"/>
              <a:t>nữa</a:t>
            </a:r>
            <a:r>
              <a:rPr lang="en-US" sz="1800" dirty="0"/>
              <a:t>. Con </a:t>
            </a:r>
            <a:r>
              <a:rPr lang="en-US" sz="1800" dirty="0" err="1"/>
              <a:t>dấu</a:t>
            </a:r>
            <a:r>
              <a:rPr lang="en-US" sz="1800" dirty="0"/>
              <a:t> </a:t>
            </a:r>
            <a:r>
              <a:rPr lang="en-US" sz="1800" dirty="0" err="1"/>
              <a:t>đã</a:t>
            </a:r>
            <a:r>
              <a:rPr lang="en-US" sz="1800" dirty="0"/>
              <a:t> </a:t>
            </a:r>
            <a:r>
              <a:rPr lang="en-US" sz="1800" dirty="0" err="1"/>
              <a:t>mất</a:t>
            </a:r>
            <a:r>
              <a:rPr lang="en-US" sz="1800" dirty="0"/>
              <a:t> </a:t>
            </a:r>
            <a:r>
              <a:rPr lang="en-US" sz="1800" dirty="0" err="1"/>
              <a:t>đi</a:t>
            </a:r>
            <a:r>
              <a:rPr lang="en-US" sz="1800" dirty="0"/>
              <a:t> </a:t>
            </a:r>
            <a:r>
              <a:rPr lang="en-US" sz="1800" dirty="0" err="1"/>
              <a:t>mục</a:t>
            </a:r>
            <a:r>
              <a:rPr lang="en-US" sz="1800" dirty="0"/>
              <a:t> </a:t>
            </a:r>
            <a:r>
              <a:rPr lang="en-US" sz="1800" dirty="0" err="1"/>
              <a:t>đích</a:t>
            </a:r>
            <a:r>
              <a:rPr lang="en-US" sz="1800" dirty="0"/>
              <a:t> </a:t>
            </a:r>
            <a:r>
              <a:rPr lang="en-US" sz="1800" dirty="0" err="1"/>
              <a:t>chính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</a:t>
            </a:r>
            <a:r>
              <a:rPr lang="en-US" sz="1800" dirty="0" err="1"/>
              <a:t>chứng</a:t>
            </a:r>
            <a:r>
              <a:rPr lang="en-US" sz="1800" dirty="0"/>
              <a:t> </a:t>
            </a:r>
            <a:r>
              <a:rPr lang="en-US" sz="1800" dirty="0" err="1"/>
              <a:t>thực</a:t>
            </a:r>
            <a:r>
              <a:rPr lang="en-US" sz="1800" dirty="0"/>
              <a:t> </a:t>
            </a:r>
            <a:r>
              <a:rPr lang="en-US" sz="1800" dirty="0" err="1"/>
              <a:t>văn</a:t>
            </a:r>
            <a:r>
              <a:rPr lang="en-US" sz="1800" dirty="0"/>
              <a:t> </a:t>
            </a:r>
            <a:r>
              <a:rPr lang="en-US" sz="1800" dirty="0" err="1"/>
              <a:t>bản</a:t>
            </a:r>
            <a:r>
              <a:rPr lang="en-US" sz="1800" dirty="0"/>
              <a:t> do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mẫu</a:t>
            </a:r>
            <a:r>
              <a:rPr lang="en-US" sz="1800" dirty="0"/>
              <a:t> </a:t>
            </a:r>
            <a:r>
              <a:rPr lang="en-US" sz="1800" dirty="0" err="1"/>
              <a:t>văn</a:t>
            </a:r>
            <a:r>
              <a:rPr lang="en-US" sz="1800" dirty="0"/>
              <a:t> </a:t>
            </a:r>
            <a:r>
              <a:rPr lang="en-US" sz="1800" dirty="0" err="1"/>
              <a:t>bản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công</a:t>
            </a:r>
            <a:r>
              <a:rPr lang="en-US" sz="1800" dirty="0"/>
              <a:t> </a:t>
            </a:r>
            <a:r>
              <a:rPr lang="en-US" sz="1800" dirty="0" err="1"/>
              <a:t>ty</a:t>
            </a:r>
            <a:r>
              <a:rPr lang="en-US" sz="1800" dirty="0"/>
              <a:t> </a:t>
            </a:r>
            <a:r>
              <a:rPr lang="en-US" sz="1800" dirty="0" err="1"/>
              <a:t>được</a:t>
            </a:r>
            <a:r>
              <a:rPr lang="en-US" sz="1800" dirty="0"/>
              <a:t> </a:t>
            </a:r>
            <a:r>
              <a:rPr lang="en-US" sz="1800" dirty="0" err="1"/>
              <a:t>coi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</a:t>
            </a:r>
            <a:r>
              <a:rPr lang="en-US" sz="1800" dirty="0" err="1"/>
              <a:t>hợp</a:t>
            </a:r>
            <a:r>
              <a:rPr lang="en-US" sz="1800" dirty="0"/>
              <a:t> </a:t>
            </a:r>
            <a:r>
              <a:rPr lang="en-US" sz="1800" dirty="0" err="1"/>
              <a:t>lệ</a:t>
            </a:r>
            <a:r>
              <a:rPr lang="en-US" sz="1800" dirty="0"/>
              <a:t> </a:t>
            </a:r>
            <a:r>
              <a:rPr lang="en-US" sz="1800" dirty="0" err="1"/>
              <a:t>và</a:t>
            </a:r>
            <a:r>
              <a:rPr lang="en-US" sz="1800" dirty="0"/>
              <a:t>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thể</a:t>
            </a:r>
            <a:r>
              <a:rPr lang="en-US" sz="1800" dirty="0"/>
              <a:t> </a:t>
            </a:r>
            <a:r>
              <a:rPr lang="en-US" sz="1800" dirty="0" err="1"/>
              <a:t>thực</a:t>
            </a:r>
            <a:r>
              <a:rPr lang="en-US" sz="1800" dirty="0"/>
              <a:t> </a:t>
            </a:r>
            <a:r>
              <a:rPr lang="en-US" sz="1800" dirty="0" err="1"/>
              <a:t>thi</a:t>
            </a:r>
            <a:r>
              <a:rPr lang="en-US" sz="1800" dirty="0"/>
              <a:t> </a:t>
            </a:r>
            <a:r>
              <a:rPr lang="en-US" sz="1800" dirty="0" err="1"/>
              <a:t>một</a:t>
            </a:r>
            <a:r>
              <a:rPr lang="en-US" sz="1800" dirty="0"/>
              <a:t> </a:t>
            </a:r>
            <a:r>
              <a:rPr lang="en-US" sz="1800" dirty="0" err="1"/>
              <a:t>cách</a:t>
            </a:r>
            <a:r>
              <a:rPr lang="en-US" sz="1800" dirty="0"/>
              <a:t> </a:t>
            </a:r>
            <a:r>
              <a:rPr lang="en-US" sz="1800" dirty="0" err="1"/>
              <a:t>đơn</a:t>
            </a:r>
            <a:r>
              <a:rPr lang="en-US" sz="1800" dirty="0"/>
              <a:t> </a:t>
            </a:r>
            <a:r>
              <a:rPr lang="en-US" sz="1800" dirty="0" err="1"/>
              <a:t>giản</a:t>
            </a:r>
            <a:r>
              <a:rPr lang="en-US" sz="1800" dirty="0"/>
              <a:t> </a:t>
            </a:r>
            <a:r>
              <a:rPr lang="en-US" sz="1800" dirty="0" err="1"/>
              <a:t>bằng</a:t>
            </a:r>
            <a:r>
              <a:rPr lang="en-US" sz="1800" dirty="0"/>
              <a:t> </a:t>
            </a:r>
            <a:r>
              <a:rPr lang="en-US" sz="1800" dirty="0" err="1"/>
              <a:t>cách</a:t>
            </a:r>
            <a:r>
              <a:rPr lang="en-US" sz="1800" dirty="0"/>
              <a:t> </a:t>
            </a:r>
            <a:r>
              <a:rPr lang="en-US" sz="1800" dirty="0" err="1"/>
              <a:t>đính</a:t>
            </a:r>
            <a:r>
              <a:rPr lang="en-US" sz="1800" dirty="0"/>
              <a:t> </a:t>
            </a:r>
            <a:r>
              <a:rPr lang="en-US" sz="1800" dirty="0" err="1"/>
              <a:t>kèm</a:t>
            </a:r>
            <a:r>
              <a:rPr lang="en-US" sz="1800" dirty="0"/>
              <a:t> </a:t>
            </a:r>
            <a:r>
              <a:rPr lang="en-US" sz="1800" dirty="0" err="1"/>
              <a:t>chữ</a:t>
            </a:r>
            <a:r>
              <a:rPr lang="en-US" sz="1800" dirty="0"/>
              <a:t> </a:t>
            </a:r>
            <a:r>
              <a:rPr lang="en-US" sz="1800" dirty="0" err="1"/>
              <a:t>ký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một</a:t>
            </a:r>
            <a:r>
              <a:rPr lang="en-US" sz="1800" dirty="0"/>
              <a:t> </a:t>
            </a:r>
            <a:r>
              <a:rPr lang="en-US" sz="1800" dirty="0" err="1"/>
              <a:t>người</a:t>
            </a:r>
            <a:r>
              <a:rPr lang="en-US" sz="1800" dirty="0"/>
              <a:t> </a:t>
            </a:r>
            <a:r>
              <a:rPr lang="en-US" sz="1800" dirty="0" err="1"/>
              <a:t>đại</a:t>
            </a:r>
            <a:r>
              <a:rPr lang="en-US" sz="1800" dirty="0"/>
              <a:t> </a:t>
            </a:r>
            <a:r>
              <a:rPr lang="en-US" sz="1800" dirty="0" err="1"/>
              <a:t>diện</a:t>
            </a:r>
            <a:r>
              <a:rPr lang="en-US" sz="1800" dirty="0"/>
              <a:t> </a:t>
            </a:r>
            <a:r>
              <a:rPr lang="en-US" sz="1800" dirty="0" err="1"/>
              <a:t>theo</a:t>
            </a:r>
            <a:r>
              <a:rPr lang="en-US" sz="1800" dirty="0"/>
              <a:t> </a:t>
            </a:r>
            <a:r>
              <a:rPr lang="en-US" sz="1800" dirty="0" err="1"/>
              <a:t>pháp</a:t>
            </a:r>
            <a:r>
              <a:rPr lang="en-US" sz="1800" dirty="0"/>
              <a:t> </a:t>
            </a:r>
            <a:r>
              <a:rPr lang="en-US" sz="1800" dirty="0" err="1"/>
              <a:t>luật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công</a:t>
            </a:r>
            <a:r>
              <a:rPr lang="en-US" sz="1800" dirty="0"/>
              <a:t> </a:t>
            </a:r>
            <a:r>
              <a:rPr lang="en-US" sz="1800" dirty="0" err="1"/>
              <a:t>ty</a:t>
            </a:r>
            <a:r>
              <a:rPr sz="1800" dirty="0" smtClean="0">
                <a:latin typeface="Arial" charset="0"/>
                <a:cs typeface="Arial" charset="0"/>
              </a:rPr>
              <a:t>. </a:t>
            </a:r>
            <a:endParaRPr sz="1800" dirty="0">
              <a:latin typeface="Arial" charset="0"/>
              <a:cs typeface="Arial" charset="0"/>
            </a:endParaRPr>
          </a:p>
          <a:p>
            <a:pPr marL="0" indent="0">
              <a:buFontTx/>
              <a:buChar char="•"/>
            </a:pPr>
            <a:r>
              <a:rPr lang="en-US" sz="1800" dirty="0" err="1"/>
              <a:t>Ngày</a:t>
            </a:r>
            <a:r>
              <a:rPr lang="en-US" sz="1800" dirty="0"/>
              <a:t> </a:t>
            </a:r>
            <a:r>
              <a:rPr lang="en-US" sz="1800" dirty="0" err="1"/>
              <a:t>càng</a:t>
            </a:r>
            <a:r>
              <a:rPr lang="en-US" sz="1800" dirty="0"/>
              <a:t>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nhiều</a:t>
            </a:r>
            <a:r>
              <a:rPr lang="en-US" sz="1800" dirty="0"/>
              <a:t> </a:t>
            </a:r>
            <a:r>
              <a:rPr lang="en-US" sz="1800" dirty="0" err="1"/>
              <a:t>nền</a:t>
            </a:r>
            <a:r>
              <a:rPr lang="en-US" sz="1800" dirty="0"/>
              <a:t> </a:t>
            </a:r>
            <a:r>
              <a:rPr lang="en-US" sz="1800" dirty="0" err="1"/>
              <a:t>kinh</a:t>
            </a:r>
            <a:r>
              <a:rPr lang="en-US" sz="1800" dirty="0"/>
              <a:t> </a:t>
            </a:r>
            <a:r>
              <a:rPr lang="en-US" sz="1800" dirty="0" err="1"/>
              <a:t>tế</a:t>
            </a:r>
            <a:r>
              <a:rPr lang="en-US" sz="1800" dirty="0"/>
              <a:t> </a:t>
            </a:r>
            <a:r>
              <a:rPr lang="en-US" sz="1800" dirty="0" err="1"/>
              <a:t>cho</a:t>
            </a:r>
            <a:r>
              <a:rPr lang="en-US" sz="1800" dirty="0"/>
              <a:t> </a:t>
            </a:r>
            <a:r>
              <a:rPr lang="en-US" sz="1800" dirty="0" err="1"/>
              <a:t>phép</a:t>
            </a:r>
            <a:r>
              <a:rPr lang="en-US" sz="1800" dirty="0"/>
              <a:t> </a:t>
            </a:r>
            <a:r>
              <a:rPr lang="en-US" sz="1800" dirty="0" err="1"/>
              <a:t>sử</a:t>
            </a:r>
            <a:r>
              <a:rPr lang="en-US" sz="1800" dirty="0"/>
              <a:t> </a:t>
            </a:r>
            <a:r>
              <a:rPr lang="en-US" sz="1800" dirty="0" err="1"/>
              <a:t>dụng</a:t>
            </a:r>
            <a:r>
              <a:rPr lang="en-US" sz="1800" dirty="0"/>
              <a:t> </a:t>
            </a:r>
            <a:r>
              <a:rPr lang="en-US" sz="1800" dirty="0" err="1"/>
              <a:t>chữ</a:t>
            </a:r>
            <a:r>
              <a:rPr lang="en-US" sz="1800" dirty="0"/>
              <a:t> </a:t>
            </a:r>
            <a:r>
              <a:rPr lang="en-US" sz="1800" dirty="0" err="1"/>
              <a:t>ký</a:t>
            </a:r>
            <a:r>
              <a:rPr lang="en-US" sz="1800" dirty="0"/>
              <a:t> </a:t>
            </a:r>
            <a:r>
              <a:rPr lang="en-US" sz="1800" dirty="0" err="1"/>
              <a:t>điện</a:t>
            </a:r>
            <a:r>
              <a:rPr lang="en-US" sz="1800" dirty="0"/>
              <a:t> </a:t>
            </a:r>
            <a:r>
              <a:rPr lang="en-US" sz="1800" dirty="0" err="1"/>
              <a:t>tử</a:t>
            </a:r>
            <a:r>
              <a:rPr lang="en-US" sz="1800" dirty="0"/>
              <a:t> </a:t>
            </a:r>
            <a:r>
              <a:rPr lang="en-US" sz="1800" dirty="0" err="1"/>
              <a:t>hoặc</a:t>
            </a:r>
            <a:r>
              <a:rPr lang="en-US" sz="1800" dirty="0"/>
              <a:t> </a:t>
            </a:r>
            <a:r>
              <a:rPr lang="en-US" sz="1800" dirty="0" err="1"/>
              <a:t>chữ</a:t>
            </a:r>
            <a:r>
              <a:rPr lang="en-US" sz="1800" dirty="0"/>
              <a:t> </a:t>
            </a:r>
            <a:r>
              <a:rPr lang="en-US" sz="1800" dirty="0" err="1"/>
              <a:t>ký</a:t>
            </a:r>
            <a:r>
              <a:rPr lang="en-US" sz="1800" dirty="0"/>
              <a:t> </a:t>
            </a:r>
            <a:r>
              <a:rPr lang="en-US" sz="1800" dirty="0" err="1"/>
              <a:t>số</a:t>
            </a:r>
            <a:r>
              <a:rPr lang="en-US" sz="1800" dirty="0"/>
              <a:t>, </a:t>
            </a:r>
            <a:r>
              <a:rPr lang="en-US" sz="1800" dirty="0" err="1"/>
              <a:t>khiến</a:t>
            </a:r>
            <a:r>
              <a:rPr lang="en-US" sz="1800" dirty="0"/>
              <a:t> </a:t>
            </a:r>
            <a:r>
              <a:rPr lang="en-US" sz="1800" dirty="0" err="1"/>
              <a:t>cho</a:t>
            </a:r>
            <a:r>
              <a:rPr lang="en-US" sz="1800" dirty="0"/>
              <a:t> </a:t>
            </a:r>
            <a:r>
              <a:rPr lang="en-US" sz="1800" dirty="0" err="1"/>
              <a:t>việc</a:t>
            </a:r>
            <a:r>
              <a:rPr lang="en-US" sz="1800" dirty="0"/>
              <a:t> </a:t>
            </a:r>
            <a:r>
              <a:rPr lang="en-US" sz="1800" dirty="0" err="1"/>
              <a:t>sử</a:t>
            </a:r>
            <a:r>
              <a:rPr lang="en-US" sz="1800" dirty="0"/>
              <a:t> </a:t>
            </a:r>
            <a:r>
              <a:rPr lang="en-US" sz="1800" dirty="0" err="1"/>
              <a:t>dụng</a:t>
            </a:r>
            <a:r>
              <a:rPr lang="en-US" sz="1800" dirty="0"/>
              <a:t> con </a:t>
            </a:r>
            <a:r>
              <a:rPr lang="en-US" sz="1800" dirty="0" err="1"/>
              <a:t>dấu</a:t>
            </a:r>
            <a:r>
              <a:rPr lang="en-US" sz="1800" dirty="0"/>
              <a:t> </a:t>
            </a:r>
            <a:r>
              <a:rPr lang="en-US" sz="1800" dirty="0" err="1"/>
              <a:t>công</a:t>
            </a:r>
            <a:r>
              <a:rPr lang="en-US" sz="1800" dirty="0"/>
              <a:t> </a:t>
            </a:r>
            <a:r>
              <a:rPr lang="en-US" sz="1800" dirty="0" err="1"/>
              <a:t>ty</a:t>
            </a:r>
            <a:r>
              <a:rPr lang="en-US" sz="1800" dirty="0"/>
              <a:t> </a:t>
            </a:r>
            <a:r>
              <a:rPr lang="en-US" sz="1800" dirty="0" err="1"/>
              <a:t>ngày</a:t>
            </a:r>
            <a:r>
              <a:rPr lang="en-US" sz="1800" dirty="0"/>
              <a:t> </a:t>
            </a:r>
            <a:r>
              <a:rPr lang="en-US" sz="1800" dirty="0" err="1"/>
              <a:t>càng</a:t>
            </a:r>
            <a:r>
              <a:rPr lang="en-US" sz="1800" dirty="0"/>
              <a:t> </a:t>
            </a:r>
            <a:r>
              <a:rPr lang="en-US" sz="1800" dirty="0" err="1"/>
              <a:t>trở</a:t>
            </a:r>
            <a:r>
              <a:rPr lang="en-US" sz="1800" dirty="0"/>
              <a:t> </a:t>
            </a:r>
            <a:r>
              <a:rPr lang="en-US" sz="1800" dirty="0" err="1"/>
              <a:t>nên</a:t>
            </a:r>
            <a:r>
              <a:rPr lang="en-US" sz="1800" dirty="0"/>
              <a:t> </a:t>
            </a:r>
            <a:r>
              <a:rPr lang="en-US" sz="1800" dirty="0" err="1"/>
              <a:t>lỗi</a:t>
            </a:r>
            <a:r>
              <a:rPr lang="en-US" sz="1800" dirty="0"/>
              <a:t> </a:t>
            </a:r>
            <a:r>
              <a:rPr lang="en-US" sz="1800" dirty="0" err="1"/>
              <a:t>thời</a:t>
            </a:r>
            <a:r>
              <a:rPr lang="en-US" sz="1800" dirty="0"/>
              <a:t> </a:t>
            </a:r>
            <a:r>
              <a:rPr lang="en-US" sz="1800" dirty="0" err="1"/>
              <a:t>hơn</a:t>
            </a:r>
            <a:r>
              <a:rPr lang="en-US" sz="1800" dirty="0"/>
              <a:t> </a:t>
            </a:r>
            <a:r>
              <a:rPr lang="en-US" sz="1800" dirty="0" err="1"/>
              <a:t>nữa</a:t>
            </a:r>
            <a:r>
              <a:rPr lang="en-US" sz="1800" dirty="0"/>
              <a:t>. </a:t>
            </a:r>
            <a:endParaRPr sz="1800" dirty="0">
              <a:latin typeface="Arial" charset="0"/>
              <a:cs typeface="Arial" charset="0"/>
            </a:endParaRPr>
          </a:p>
          <a:p>
            <a:pPr marL="0" indent="0">
              <a:buFontTx/>
              <a:buChar char="•"/>
            </a:pPr>
            <a:r>
              <a:rPr lang="en-US" sz="1800" dirty="0" err="1"/>
              <a:t>Một</a:t>
            </a:r>
            <a:r>
              <a:rPr lang="en-US" sz="1800" dirty="0"/>
              <a:t> </a:t>
            </a:r>
            <a:r>
              <a:rPr lang="en-US" sz="1800" dirty="0" err="1"/>
              <a:t>môi</a:t>
            </a:r>
            <a:r>
              <a:rPr lang="en-US" sz="1800" dirty="0"/>
              <a:t> </a:t>
            </a:r>
            <a:r>
              <a:rPr lang="en-US" sz="1800" dirty="0" err="1"/>
              <a:t>trường</a:t>
            </a:r>
            <a:r>
              <a:rPr lang="en-US" sz="1800" dirty="0"/>
              <a:t> </a:t>
            </a:r>
            <a:r>
              <a:rPr lang="en-US" sz="1800" dirty="0" err="1"/>
              <a:t>quản</a:t>
            </a:r>
            <a:r>
              <a:rPr lang="en-US" sz="1800" dirty="0"/>
              <a:t> </a:t>
            </a:r>
            <a:r>
              <a:rPr lang="en-US" sz="1800" dirty="0" err="1"/>
              <a:t>lý</a:t>
            </a:r>
            <a:r>
              <a:rPr lang="en-US" sz="1800" dirty="0"/>
              <a:t> </a:t>
            </a:r>
            <a:r>
              <a:rPr lang="en-US" sz="1800" dirty="0" err="1"/>
              <a:t>kinh</a:t>
            </a:r>
            <a:r>
              <a:rPr lang="en-US" sz="1800" dirty="0"/>
              <a:t> </a:t>
            </a:r>
            <a:r>
              <a:rPr lang="en-US" sz="1800" dirty="0" err="1"/>
              <a:t>doanh</a:t>
            </a:r>
            <a:r>
              <a:rPr lang="en-US" sz="1800" dirty="0"/>
              <a:t> </a:t>
            </a:r>
            <a:r>
              <a:rPr lang="en-US" sz="1800" dirty="0" err="1"/>
              <a:t>tốt</a:t>
            </a:r>
            <a:r>
              <a:rPr lang="en-US" sz="1800" dirty="0"/>
              <a:t> </a:t>
            </a:r>
            <a:r>
              <a:rPr lang="en-US" sz="1800" dirty="0" err="1"/>
              <a:t>cần</a:t>
            </a:r>
            <a:r>
              <a:rPr lang="en-US" sz="1800" dirty="0"/>
              <a:t>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một</a:t>
            </a:r>
            <a:r>
              <a:rPr lang="en-US" sz="1800" dirty="0"/>
              <a:t> </a:t>
            </a:r>
            <a:r>
              <a:rPr lang="en-US" sz="1800" dirty="0" err="1"/>
              <a:t>quy</a:t>
            </a:r>
            <a:r>
              <a:rPr lang="en-US" sz="1800" dirty="0"/>
              <a:t> </a:t>
            </a:r>
            <a:r>
              <a:rPr lang="en-US" sz="1800" dirty="0" err="1"/>
              <a:t>trình</a:t>
            </a:r>
            <a:r>
              <a:rPr lang="en-US" sz="1800" dirty="0"/>
              <a:t> </a:t>
            </a:r>
            <a:r>
              <a:rPr lang="en-US" sz="1800" dirty="0" err="1"/>
              <a:t>thành</a:t>
            </a:r>
            <a:r>
              <a:rPr lang="en-US" sz="1800" dirty="0"/>
              <a:t> </a:t>
            </a:r>
            <a:r>
              <a:rPr lang="en-US" sz="1800" dirty="0" err="1"/>
              <a:t>lập</a:t>
            </a:r>
            <a:r>
              <a:rPr lang="en-US" sz="1800" dirty="0"/>
              <a:t> </a:t>
            </a:r>
            <a:r>
              <a:rPr lang="en-US" sz="1800" dirty="0" err="1"/>
              <a:t>đơn</a:t>
            </a:r>
            <a:r>
              <a:rPr lang="en-US" sz="1800" dirty="0"/>
              <a:t> </a:t>
            </a:r>
            <a:r>
              <a:rPr lang="en-US" sz="1800" dirty="0" err="1"/>
              <a:t>giản</a:t>
            </a:r>
            <a:r>
              <a:rPr lang="en-US" sz="1800" dirty="0"/>
              <a:t> </a:t>
            </a:r>
            <a:r>
              <a:rPr lang="en-US" sz="1800" dirty="0" err="1"/>
              <a:t>và</a:t>
            </a:r>
            <a:r>
              <a:rPr lang="en-US" sz="1800" dirty="0"/>
              <a:t> </a:t>
            </a:r>
            <a:r>
              <a:rPr lang="en-US" sz="1800" dirty="0" err="1"/>
              <a:t>thực</a:t>
            </a:r>
            <a:r>
              <a:rPr lang="en-US" sz="1800" dirty="0"/>
              <a:t> </a:t>
            </a:r>
            <a:r>
              <a:rPr lang="en-US" sz="1800" dirty="0" err="1"/>
              <a:t>tế</a:t>
            </a:r>
            <a:r>
              <a:rPr lang="en-US" sz="1800" dirty="0"/>
              <a:t> </a:t>
            </a:r>
            <a:r>
              <a:rPr lang="en-US" sz="1800" dirty="0" err="1"/>
              <a:t>hơn</a:t>
            </a:r>
            <a:r>
              <a:rPr lang="en-US" sz="1800" dirty="0"/>
              <a:t>.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doanh</a:t>
            </a:r>
            <a:r>
              <a:rPr lang="en-US" sz="1800" dirty="0"/>
              <a:t> </a:t>
            </a:r>
            <a:r>
              <a:rPr lang="en-US" sz="1800" dirty="0" err="1"/>
              <a:t>nghiệp</a:t>
            </a:r>
            <a:r>
              <a:rPr lang="en-US" sz="1800" dirty="0"/>
              <a:t> </a:t>
            </a:r>
            <a:r>
              <a:rPr lang="en-US" sz="1800" dirty="0" err="1"/>
              <a:t>không</a:t>
            </a:r>
            <a:r>
              <a:rPr lang="en-US" sz="1800" dirty="0"/>
              <a:t> </a:t>
            </a:r>
            <a:r>
              <a:rPr lang="en-US" sz="1800" dirty="0" err="1"/>
              <a:t>nên</a:t>
            </a:r>
            <a:r>
              <a:rPr lang="en-US" sz="1800" dirty="0"/>
              <a:t> </a:t>
            </a:r>
            <a:r>
              <a:rPr lang="en-US" sz="1800" dirty="0" err="1"/>
              <a:t>lãng</a:t>
            </a:r>
            <a:r>
              <a:rPr lang="en-US" sz="1800" dirty="0"/>
              <a:t> </a:t>
            </a:r>
            <a:r>
              <a:rPr lang="en-US" sz="1800" dirty="0" err="1"/>
              <a:t>phí</a:t>
            </a:r>
            <a:r>
              <a:rPr lang="en-US" sz="1800" dirty="0"/>
              <a:t> </a:t>
            </a:r>
            <a:r>
              <a:rPr lang="en-US" sz="1800" dirty="0" err="1"/>
              <a:t>thời</a:t>
            </a:r>
            <a:r>
              <a:rPr lang="en-US" sz="1800" dirty="0"/>
              <a:t> </a:t>
            </a:r>
            <a:r>
              <a:rPr lang="en-US" sz="1800" dirty="0" err="1"/>
              <a:t>gian</a:t>
            </a:r>
            <a:r>
              <a:rPr lang="en-US" sz="1800" dirty="0"/>
              <a:t> </a:t>
            </a:r>
            <a:r>
              <a:rPr lang="en-US" sz="1800" dirty="0" err="1"/>
              <a:t>và</a:t>
            </a:r>
            <a:r>
              <a:rPr lang="en-US" sz="1800" dirty="0"/>
              <a:t> </a:t>
            </a:r>
            <a:r>
              <a:rPr lang="en-US" sz="1800" dirty="0" err="1"/>
              <a:t>tiền</a:t>
            </a:r>
            <a:r>
              <a:rPr lang="en-US" sz="1800" dirty="0"/>
              <a:t> </a:t>
            </a:r>
            <a:r>
              <a:rPr lang="en-US" sz="1800" dirty="0" err="1"/>
              <a:t>bạc</a:t>
            </a:r>
            <a:r>
              <a:rPr lang="en-US" sz="1800" dirty="0"/>
              <a:t> </a:t>
            </a:r>
            <a:r>
              <a:rPr lang="en-US" sz="1800" dirty="0" err="1"/>
              <a:t>vào</a:t>
            </a:r>
            <a:r>
              <a:rPr lang="en-US" sz="1800" dirty="0"/>
              <a:t> </a:t>
            </a:r>
            <a:r>
              <a:rPr lang="en-US" sz="1800" dirty="0" err="1"/>
              <a:t>những</a:t>
            </a:r>
            <a:r>
              <a:rPr lang="en-US" sz="1800" dirty="0"/>
              <a:t> </a:t>
            </a:r>
            <a:r>
              <a:rPr lang="en-US" sz="1800" dirty="0" err="1"/>
              <a:t>thủ</a:t>
            </a:r>
            <a:r>
              <a:rPr lang="en-US" sz="1800" dirty="0"/>
              <a:t> </a:t>
            </a:r>
            <a:r>
              <a:rPr lang="en-US" sz="1800" dirty="0" err="1"/>
              <a:t>tục</a:t>
            </a:r>
            <a:r>
              <a:rPr lang="en-US" sz="1800" dirty="0"/>
              <a:t> </a:t>
            </a:r>
            <a:r>
              <a:rPr lang="en-US" sz="1800" dirty="0" err="1"/>
              <a:t>kinh</a:t>
            </a:r>
            <a:r>
              <a:rPr lang="en-US" sz="1800" dirty="0"/>
              <a:t> </a:t>
            </a:r>
            <a:r>
              <a:rPr lang="en-US" sz="1800" dirty="0" err="1"/>
              <a:t>doanh</a:t>
            </a:r>
            <a:r>
              <a:rPr lang="en-US" sz="1800" dirty="0"/>
              <a:t> </a:t>
            </a:r>
            <a:r>
              <a:rPr lang="en-US" sz="1800" dirty="0" err="1"/>
              <a:t>lỗi</a:t>
            </a:r>
            <a:r>
              <a:rPr lang="en-US" sz="1800" dirty="0"/>
              <a:t> </a:t>
            </a:r>
            <a:r>
              <a:rPr lang="en-US" sz="1800" dirty="0" err="1"/>
              <a:t>thời</a:t>
            </a:r>
            <a:r>
              <a:rPr lang="en-US" sz="1800" dirty="0"/>
              <a:t> </a:t>
            </a:r>
            <a:r>
              <a:rPr lang="en-US" sz="1800" dirty="0" err="1"/>
              <a:t>và</a:t>
            </a:r>
            <a:r>
              <a:rPr lang="en-US" sz="1800" dirty="0"/>
              <a:t> </a:t>
            </a:r>
            <a:r>
              <a:rPr lang="en-US" sz="1800" dirty="0" err="1"/>
              <a:t>không</a:t>
            </a:r>
            <a:r>
              <a:rPr lang="en-US" sz="1800" dirty="0"/>
              <a:t> </a:t>
            </a:r>
            <a:r>
              <a:rPr lang="en-US" sz="1800" dirty="0" err="1"/>
              <a:t>cần</a:t>
            </a:r>
            <a:r>
              <a:rPr lang="en-US" sz="1800" dirty="0"/>
              <a:t> </a:t>
            </a:r>
            <a:r>
              <a:rPr lang="en-US" sz="1800" dirty="0" err="1"/>
              <a:t>thiết</a:t>
            </a:r>
            <a:r>
              <a:rPr lang="en-US" sz="1800" dirty="0"/>
              <a:t>, </a:t>
            </a:r>
            <a:r>
              <a:rPr lang="en-US" sz="1800" dirty="0" err="1"/>
              <a:t>chẳng</a:t>
            </a:r>
            <a:r>
              <a:rPr lang="en-US" sz="1800" dirty="0"/>
              <a:t> </a:t>
            </a:r>
            <a:r>
              <a:rPr lang="en-US" sz="1800" dirty="0" err="1"/>
              <a:t>hạn</a:t>
            </a:r>
            <a:r>
              <a:rPr lang="en-US" sz="1800" dirty="0"/>
              <a:t> </a:t>
            </a:r>
            <a:r>
              <a:rPr lang="en-US" sz="1800" dirty="0" err="1"/>
              <a:t>như</a:t>
            </a:r>
            <a:r>
              <a:rPr lang="en-US" sz="1800" dirty="0"/>
              <a:t> </a:t>
            </a:r>
            <a:r>
              <a:rPr lang="en-US" sz="1800" dirty="0" err="1"/>
              <a:t>việc</a:t>
            </a:r>
            <a:r>
              <a:rPr lang="en-US" sz="1800" dirty="0"/>
              <a:t> </a:t>
            </a:r>
            <a:r>
              <a:rPr lang="en-US" sz="1800" dirty="0" err="1"/>
              <a:t>làm</a:t>
            </a:r>
            <a:r>
              <a:rPr lang="en-US" sz="1800" dirty="0"/>
              <a:t> con </a:t>
            </a:r>
            <a:r>
              <a:rPr lang="en-US" sz="1800" dirty="0" err="1"/>
              <a:t>dấu</a:t>
            </a:r>
            <a:r>
              <a:rPr lang="en-US" sz="1800" dirty="0"/>
              <a:t> </a:t>
            </a:r>
            <a:r>
              <a:rPr lang="en-US" sz="1800" dirty="0" err="1"/>
              <a:t>công</a:t>
            </a:r>
            <a:r>
              <a:rPr lang="en-US" sz="1800" dirty="0"/>
              <a:t> </a:t>
            </a:r>
            <a:r>
              <a:rPr lang="en-US" sz="1800" dirty="0" err="1"/>
              <a:t>ty</a:t>
            </a:r>
            <a:r>
              <a:rPr b="1" dirty="0" smtClean="0">
                <a:latin typeface="Arial" charset="0"/>
                <a:cs typeface="Arial" charset="0"/>
              </a:rPr>
              <a:t>.</a:t>
            </a:r>
            <a:endParaRPr b="1" dirty="0">
              <a:latin typeface="Arial" charset="0"/>
              <a:cs typeface="Arial" charset="0"/>
            </a:endParaRPr>
          </a:p>
          <a:p>
            <a:pPr marL="0" indent="0">
              <a:buFontTx/>
              <a:buChar char="•"/>
            </a:pPr>
            <a:endParaRPr dirty="0">
              <a:latin typeface="Arial" charset="0"/>
              <a:cs typeface="Arial" charset="0"/>
            </a:endParaRP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7499BAA8-54A9-4DE4-A827-68408A09A1D3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12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7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endParaRPr lang="en-US" smtClean="0">
              <a:cs typeface="Andes ExtraLight" pitchFamily="50" charset="0"/>
            </a:endParaRPr>
          </a:p>
        </p:txBody>
      </p:sp>
      <p:sp>
        <p:nvSpPr>
          <p:cNvPr id="25603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275"/>
          </a:xfrm>
        </p:spPr>
        <p:txBody>
          <a:bodyPr/>
          <a:lstStyle/>
          <a:p>
            <a:pPr marL="0" indent="0"/>
            <a:endParaRPr>
              <a:latin typeface="Arial" charset="0"/>
              <a:cs typeface="Arial" charset="0"/>
            </a:endParaRPr>
          </a:p>
          <a:p>
            <a:pPr marL="0" indent="0"/>
            <a:endParaRPr>
              <a:latin typeface="Arial" charset="0"/>
              <a:cs typeface="Arial" charset="0"/>
            </a:endParaRPr>
          </a:p>
          <a:p>
            <a:pPr marL="0" indent="0"/>
            <a:endParaRPr>
              <a:latin typeface="Arial" charset="0"/>
              <a:cs typeface="Arial" charset="0"/>
            </a:endParaRPr>
          </a:p>
          <a:p>
            <a:pPr marL="0" indent="0" algn="ctr"/>
            <a:r>
              <a:rPr sz="3600" b="1" smtClean="0">
                <a:latin typeface="Arial" charset="0"/>
                <a:cs typeface="Arial" charset="0"/>
              </a:rPr>
              <a:t>CẢM ƠN QUÝ VỊ!</a:t>
            </a:r>
            <a:endParaRPr sz="3600" b="1">
              <a:latin typeface="Arial" charset="0"/>
              <a:cs typeface="Arial" charset="0"/>
            </a:endParaRPr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A336C951-CADC-40D0-9A77-ED300C815FDC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13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Arial"/>
              <a:buNone/>
              <a:defRPr/>
            </a:pPr>
            <a:r>
              <a:rPr lang="en-US" sz="2400" smtClean="0">
                <a:ea typeface="ＭＳ Ｐゴシック" charset="0"/>
              </a:rPr>
              <a:t>Con dấu công ty là gì?</a:t>
            </a:r>
            <a:endParaRPr lang="en-US" sz="2400" dirty="0">
              <a:ea typeface="+mj-ea"/>
            </a:endParaRPr>
          </a:p>
        </p:txBody>
      </p:sp>
      <p:sp>
        <p:nvSpPr>
          <p:cNvPr id="13315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0106" y="1342581"/>
            <a:ext cx="8477250" cy="4613275"/>
          </a:xfrm>
        </p:spPr>
        <p:txBody>
          <a:bodyPr>
            <a:noAutofit/>
          </a:bodyPr>
          <a:lstStyle/>
          <a:p>
            <a:pPr marL="0" indent="0">
              <a:defRPr/>
            </a:pPr>
            <a:r>
              <a:rPr altLang="en-US" sz="2000" b="1" dirty="0" err="1" smtClean="0">
                <a:latin typeface="Arial" charset="0"/>
                <a:cs typeface="Arial" charset="0"/>
              </a:rPr>
              <a:t>Định</a:t>
            </a:r>
            <a:r>
              <a:rPr altLang="en-US" sz="2000" b="1" dirty="0" smtClean="0">
                <a:latin typeface="Arial" charset="0"/>
                <a:cs typeface="Arial" charset="0"/>
              </a:rPr>
              <a:t> </a:t>
            </a:r>
            <a:r>
              <a:rPr altLang="en-US" sz="2000" b="1" dirty="0" err="1" smtClean="0">
                <a:latin typeface="Arial" charset="0"/>
                <a:cs typeface="Arial" charset="0"/>
              </a:rPr>
              <a:t>nghĩa</a:t>
            </a:r>
            <a:endParaRPr altLang="en-US" sz="2000" b="1" dirty="0">
              <a:latin typeface="Arial" charset="0"/>
              <a:cs typeface="Arial" charset="0"/>
            </a:endParaRPr>
          </a:p>
          <a:p>
            <a:pPr marL="0" indent="0">
              <a:spcBef>
                <a:spcPts val="1200"/>
              </a:spcBef>
              <a:defRPr/>
            </a:pPr>
            <a:r>
              <a:rPr lang="en-US" sz="2000" dirty="0"/>
              <a:t>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vết</a:t>
            </a:r>
            <a:r>
              <a:rPr lang="en-US" sz="2000" dirty="0"/>
              <a:t> in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biểu</a:t>
            </a:r>
            <a:r>
              <a:rPr lang="en-US" sz="2000" dirty="0"/>
              <a:t> </a:t>
            </a:r>
            <a:r>
              <a:rPr lang="en-US" sz="2000" dirty="0" err="1"/>
              <a:t>tượng</a:t>
            </a:r>
            <a:r>
              <a:rPr lang="en-US" sz="2000" dirty="0"/>
              <a:t>, </a:t>
            </a:r>
            <a:r>
              <a:rPr lang="en-US" sz="2000" dirty="0" err="1"/>
              <a:t>chữ</a:t>
            </a:r>
            <a:r>
              <a:rPr lang="en-US" sz="2000" dirty="0"/>
              <a:t> </a:t>
            </a:r>
            <a:r>
              <a:rPr lang="en-US" sz="2000" dirty="0" err="1"/>
              <a:t>viết</a:t>
            </a:r>
            <a:r>
              <a:rPr lang="en-US" sz="2000" dirty="0"/>
              <a:t>, </a:t>
            </a:r>
            <a:r>
              <a:rPr lang="en-US" sz="2000" dirty="0" err="1"/>
              <a:t>hoặc</a:t>
            </a:r>
            <a:r>
              <a:rPr lang="en-US" sz="2000" dirty="0"/>
              <a:t> </a:t>
            </a:r>
            <a:r>
              <a:rPr lang="en-US" sz="2000" dirty="0" err="1"/>
              <a:t>thiết</a:t>
            </a:r>
            <a:r>
              <a:rPr lang="en-US" sz="2000" dirty="0"/>
              <a:t> </a:t>
            </a:r>
            <a:r>
              <a:rPr lang="en-US" sz="2000" dirty="0" err="1"/>
              <a:t>kế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bất</a:t>
            </a:r>
            <a:r>
              <a:rPr lang="en-US" sz="2000" dirty="0"/>
              <a:t> </a:t>
            </a:r>
            <a:r>
              <a:rPr lang="en-US" sz="2000" dirty="0" err="1"/>
              <a:t>kỳ</a:t>
            </a:r>
            <a:r>
              <a:rPr lang="en-US" sz="2000" dirty="0"/>
              <a:t> </a:t>
            </a:r>
            <a:r>
              <a:rPr lang="en-US" sz="2000" dirty="0" err="1"/>
              <a:t>loại</a:t>
            </a:r>
            <a:r>
              <a:rPr lang="en-US" sz="2000" dirty="0"/>
              <a:t> </a:t>
            </a:r>
            <a:r>
              <a:rPr lang="en-US" sz="2000" dirty="0" err="1"/>
              <a:t>chất</a:t>
            </a:r>
            <a:r>
              <a:rPr lang="en-US" sz="2000" dirty="0"/>
              <a:t> </a:t>
            </a:r>
            <a:r>
              <a:rPr lang="en-US" sz="2000" dirty="0" err="1"/>
              <a:t>liệu</a:t>
            </a:r>
            <a:r>
              <a:rPr lang="en-US" sz="2000" dirty="0"/>
              <a:t> in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, </a:t>
            </a:r>
            <a:r>
              <a:rPr lang="en-US" sz="2000" dirty="0" err="1"/>
              <a:t>chẳng</a:t>
            </a:r>
            <a:r>
              <a:rPr lang="en-US" sz="2000" dirty="0"/>
              <a:t> </a:t>
            </a:r>
            <a:r>
              <a:rPr lang="en-US" sz="2000" dirty="0" err="1"/>
              <a:t>hạn</a:t>
            </a:r>
            <a:r>
              <a:rPr lang="en-US" sz="2000" dirty="0"/>
              <a:t> </a:t>
            </a:r>
            <a:r>
              <a:rPr lang="en-US" sz="2000" dirty="0" err="1"/>
              <a:t>như</a:t>
            </a:r>
            <a:r>
              <a:rPr lang="en-US" sz="2000" dirty="0"/>
              <a:t>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bằng</a:t>
            </a:r>
            <a:r>
              <a:rPr lang="en-US" sz="2000" dirty="0"/>
              <a:t> </a:t>
            </a:r>
            <a:r>
              <a:rPr lang="en-US" sz="2000" dirty="0" err="1"/>
              <a:t>sáp</a:t>
            </a:r>
            <a:r>
              <a:rPr lang="en-US" sz="2000" dirty="0"/>
              <a:t> </a:t>
            </a:r>
            <a:r>
              <a:rPr lang="en-US" sz="2000" dirty="0" err="1"/>
              <a:t>ong</a:t>
            </a:r>
            <a:r>
              <a:rPr lang="en-US" sz="2000" dirty="0"/>
              <a:t>, xi </a:t>
            </a:r>
            <a:r>
              <a:rPr lang="en-US" sz="2000" dirty="0" err="1"/>
              <a:t>niêm</a:t>
            </a:r>
            <a:r>
              <a:rPr lang="en-US" sz="2000" dirty="0"/>
              <a:t> </a:t>
            </a:r>
            <a:r>
              <a:rPr lang="en-US" sz="2000" dirty="0" err="1"/>
              <a:t>phong</a:t>
            </a:r>
            <a:r>
              <a:rPr lang="en-US" sz="2000" dirty="0"/>
              <a:t>, </a:t>
            </a:r>
            <a:r>
              <a:rPr lang="en-US" sz="2000" dirty="0" err="1"/>
              <a:t>mực</a:t>
            </a:r>
            <a:r>
              <a:rPr lang="en-US" sz="2000" dirty="0"/>
              <a:t>, </a:t>
            </a:r>
            <a:r>
              <a:rPr lang="en-US" sz="2000" dirty="0" err="1"/>
              <a:t>kim</a:t>
            </a:r>
            <a:r>
              <a:rPr lang="en-US" sz="2000" dirty="0"/>
              <a:t> </a:t>
            </a:r>
            <a:r>
              <a:rPr lang="en-US" sz="2000" dirty="0" err="1"/>
              <a:t>loại</a:t>
            </a:r>
            <a:r>
              <a:rPr lang="en-US" sz="2000" dirty="0"/>
              <a:t>, </a:t>
            </a:r>
            <a:r>
              <a:rPr lang="en-US" sz="2000" dirty="0" err="1"/>
              <a:t>hoặc</a:t>
            </a:r>
            <a:r>
              <a:rPr lang="en-US" sz="2000" dirty="0"/>
              <a:t>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cao</a:t>
            </a:r>
            <a:r>
              <a:rPr lang="en-US" sz="2000" dirty="0"/>
              <a:t> </a:t>
            </a:r>
            <a:r>
              <a:rPr lang="en-US" sz="2000" dirty="0" err="1"/>
              <a:t>su</a:t>
            </a:r>
            <a:r>
              <a:rPr lang="en-US" sz="2000" dirty="0"/>
              <a:t>.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, 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“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bảo</a:t>
            </a:r>
            <a:r>
              <a:rPr lang="en-US" sz="2000" dirty="0"/>
              <a:t> </a:t>
            </a:r>
            <a:r>
              <a:rPr lang="en-US" sz="2000" dirty="0" err="1"/>
              <a:t>đảm</a:t>
            </a:r>
            <a:r>
              <a:rPr lang="en-US" sz="2000" dirty="0"/>
              <a:t>” </a:t>
            </a:r>
            <a:r>
              <a:rPr lang="en-US" sz="2000" dirty="0" err="1"/>
              <a:t>chính</a:t>
            </a:r>
            <a:r>
              <a:rPr lang="en-US" sz="2000" dirty="0"/>
              <a:t> </a:t>
            </a:r>
            <a:r>
              <a:rPr lang="en-US" sz="2000" dirty="0" err="1"/>
              <a:t>thức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để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nhận</a:t>
            </a:r>
            <a:r>
              <a:rPr lang="en-US" sz="2000" dirty="0"/>
              <a:t> </a:t>
            </a:r>
            <a:r>
              <a:rPr lang="en-US" sz="2000" dirty="0" err="1"/>
              <a:t>giá</a:t>
            </a:r>
            <a:r>
              <a:rPr lang="en-US" sz="2000" dirty="0"/>
              <a:t> </a:t>
            </a:r>
            <a:r>
              <a:rPr lang="en-US" sz="2000" dirty="0" err="1"/>
              <a:t>trị</a:t>
            </a:r>
            <a:r>
              <a:rPr lang="en-US" sz="2000" dirty="0"/>
              <a:t> </a:t>
            </a:r>
            <a:r>
              <a:rPr lang="en-US" sz="2000" dirty="0" err="1"/>
              <a:t>văn</a:t>
            </a:r>
            <a:r>
              <a:rPr lang="en-US" sz="2000" dirty="0"/>
              <a:t> </a:t>
            </a:r>
            <a:r>
              <a:rPr lang="en-US" sz="2000" dirty="0" err="1"/>
              <a:t>bản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 </a:t>
            </a:r>
            <a:r>
              <a:rPr lang="en-US" sz="2000" dirty="0" err="1"/>
              <a:t>lý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đồng</a:t>
            </a:r>
            <a:r>
              <a:rPr lang="en-US" sz="2000" dirty="0"/>
              <a:t>, </a:t>
            </a:r>
            <a:r>
              <a:rPr lang="en-US" sz="2000" dirty="0" err="1"/>
              <a:t>chứng</a:t>
            </a:r>
            <a:r>
              <a:rPr lang="en-US" sz="2000" dirty="0"/>
              <a:t> </a:t>
            </a:r>
            <a:r>
              <a:rPr lang="en-US" sz="2000" dirty="0" err="1"/>
              <a:t>thư</a:t>
            </a:r>
            <a:r>
              <a:rPr lang="en-US" sz="2000" dirty="0"/>
              <a:t>, </a:t>
            </a:r>
            <a:r>
              <a:rPr lang="en-US" sz="2000" dirty="0" err="1"/>
              <a:t>giấy</a:t>
            </a:r>
            <a:r>
              <a:rPr lang="en-US" sz="2000" dirty="0"/>
              <a:t> </a:t>
            </a:r>
            <a:r>
              <a:rPr lang="en-US" sz="2000" u="sng" dirty="0" err="1"/>
              <a:t>chứng</a:t>
            </a:r>
            <a:r>
              <a:rPr lang="en-US" sz="2000" u="sng" dirty="0"/>
              <a:t> </a:t>
            </a:r>
            <a:r>
              <a:rPr lang="en-US" sz="2000" u="sng" dirty="0" err="1"/>
              <a:t>nhận</a:t>
            </a:r>
            <a:r>
              <a:rPr lang="en-US" sz="2000" u="sng" dirty="0"/>
              <a:t> </a:t>
            </a:r>
            <a:r>
              <a:rPr lang="en-US" sz="2000" u="sng" dirty="0" err="1"/>
              <a:t>cổ</a:t>
            </a:r>
            <a:r>
              <a:rPr lang="en-US" sz="2000" u="sng" dirty="0"/>
              <a:t> </a:t>
            </a:r>
            <a:r>
              <a:rPr lang="en-US" sz="2000" u="sng" dirty="0" err="1"/>
              <a:t>phần</a:t>
            </a:r>
            <a:r>
              <a:rPr lang="en-US" sz="2000" dirty="0"/>
              <a:t>, </a:t>
            </a:r>
            <a:r>
              <a:rPr lang="en-US" sz="2000" dirty="0" err="1"/>
              <a:t>tài</a:t>
            </a:r>
            <a:r>
              <a:rPr lang="en-US" sz="2000" dirty="0"/>
              <a:t> </a:t>
            </a:r>
            <a:r>
              <a:rPr lang="en-US" sz="2000" dirty="0" err="1"/>
              <a:t>khoản</a:t>
            </a:r>
            <a:r>
              <a:rPr lang="en-US" sz="2000" dirty="0"/>
              <a:t> </a:t>
            </a:r>
            <a:r>
              <a:rPr lang="en-US" sz="2000" dirty="0" err="1"/>
              <a:t>ngân</a:t>
            </a:r>
            <a:r>
              <a:rPr lang="en-US" sz="2000" dirty="0"/>
              <a:t> </a:t>
            </a:r>
            <a:r>
              <a:rPr lang="en-US" sz="2000" dirty="0" err="1"/>
              <a:t>hàng</a:t>
            </a:r>
            <a:r>
              <a:rPr lang="en-US" sz="2000" dirty="0"/>
              <a:t>, </a:t>
            </a:r>
            <a:r>
              <a:rPr lang="en-US" sz="2000" dirty="0" err="1"/>
              <a:t>hóa</a:t>
            </a:r>
            <a:r>
              <a:rPr lang="en-US" sz="2000" dirty="0"/>
              <a:t> </a:t>
            </a:r>
            <a:r>
              <a:rPr lang="en-US" sz="2000" dirty="0" err="1"/>
              <a:t>đơn</a:t>
            </a:r>
            <a:r>
              <a:rPr lang="en-US" sz="2000" dirty="0"/>
              <a:t>, </a:t>
            </a:r>
            <a:r>
              <a:rPr lang="en-US" sz="2000" dirty="0" err="1"/>
              <a:t>hoặc</a:t>
            </a:r>
            <a:r>
              <a:rPr lang="en-US" sz="2000" dirty="0"/>
              <a:t> </a:t>
            </a:r>
            <a:r>
              <a:rPr lang="en-US" sz="2000" dirty="0" err="1"/>
              <a:t>bất</a:t>
            </a:r>
            <a:r>
              <a:rPr lang="en-US" sz="2000" dirty="0"/>
              <a:t> </a:t>
            </a:r>
            <a:r>
              <a:rPr lang="en-US" sz="2000" dirty="0" err="1"/>
              <a:t>kỳ</a:t>
            </a:r>
            <a:r>
              <a:rPr lang="en-US" sz="2000" dirty="0"/>
              <a:t> </a:t>
            </a:r>
            <a:r>
              <a:rPr lang="en-US" sz="2000" dirty="0" err="1"/>
              <a:t>tài</a:t>
            </a:r>
            <a:r>
              <a:rPr lang="en-US" sz="2000" dirty="0"/>
              <a:t> </a:t>
            </a:r>
            <a:r>
              <a:rPr lang="en-US" sz="2000" dirty="0" err="1"/>
              <a:t>liệu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 </a:t>
            </a:r>
            <a:r>
              <a:rPr lang="en-US" sz="2000" dirty="0" err="1"/>
              <a:t>khác</a:t>
            </a:r>
            <a:r>
              <a:rPr lang="en-US" sz="2000" dirty="0"/>
              <a:t> </a:t>
            </a:r>
            <a:r>
              <a:rPr lang="en-US" sz="2000" dirty="0" err="1"/>
              <a:t>cần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sz="2000" dirty="0" err="1" smtClean="0"/>
              <a:t>thi</a:t>
            </a:r>
            <a:r>
              <a:rPr sz="2000" dirty="0" smtClean="0"/>
              <a:t> </a:t>
            </a:r>
            <a:r>
              <a:rPr sz="2000" dirty="0" err="1" smtClean="0"/>
              <a:t>hành</a:t>
            </a:r>
            <a:endParaRPr sz="2000" dirty="0"/>
          </a:p>
          <a:p>
            <a:pPr marL="0" indent="0">
              <a:spcBef>
                <a:spcPts val="1200"/>
              </a:spcBef>
              <a:defRPr/>
            </a:pPr>
            <a:r>
              <a:rPr altLang="en-US" sz="2000" dirty="0" err="1" smtClean="0">
                <a:latin typeface="Arial" charset="0"/>
                <a:cs typeface="Arial" charset="0"/>
              </a:rPr>
              <a:t>Lý</a:t>
            </a:r>
            <a:r>
              <a:rPr altLang="en-US" sz="2000" dirty="0" smtClean="0">
                <a:latin typeface="Arial" charset="0"/>
                <a:cs typeface="Arial" charset="0"/>
              </a:rPr>
              <a:t> </a:t>
            </a:r>
            <a:r>
              <a:rPr altLang="en-US" sz="2000" dirty="0" err="1" smtClean="0">
                <a:latin typeface="Arial" charset="0"/>
                <a:cs typeface="Arial" charset="0"/>
              </a:rPr>
              <a:t>thuyết</a:t>
            </a:r>
            <a:r>
              <a:rPr altLang="en-US" sz="2000" dirty="0" smtClean="0">
                <a:latin typeface="Arial" charset="0"/>
                <a:cs typeface="Arial" charset="0"/>
              </a:rPr>
              <a:t> </a:t>
            </a:r>
            <a:r>
              <a:rPr altLang="en-US" sz="2000" dirty="0" err="1" smtClean="0">
                <a:latin typeface="Arial" charset="0"/>
                <a:cs typeface="Arial" charset="0"/>
              </a:rPr>
              <a:t>về</a:t>
            </a:r>
            <a:r>
              <a:rPr altLang="en-US" sz="2000" dirty="0" smtClean="0">
                <a:latin typeface="Arial" charset="0"/>
                <a:cs typeface="Arial" charset="0"/>
              </a:rPr>
              <a:t> </a:t>
            </a:r>
            <a:r>
              <a:rPr lang="en-US" altLang="en-US" sz="2000" dirty="0" smtClean="0">
                <a:latin typeface="Arial" charset="0"/>
                <a:cs typeface="Arial" charset="0"/>
              </a:rPr>
              <a:t>con </a:t>
            </a:r>
            <a:r>
              <a:rPr lang="en-US" altLang="en-US" sz="2000" dirty="0" err="1" smtClean="0">
                <a:latin typeface="Arial" charset="0"/>
                <a:cs typeface="Arial" charset="0"/>
              </a:rPr>
              <a:t>dấu</a:t>
            </a:r>
            <a:r>
              <a:rPr lang="en-US" altLang="en-US" sz="2000" dirty="0" smtClean="0">
                <a:latin typeface="Arial" charset="0"/>
                <a:cs typeface="Arial" charset="0"/>
              </a:rPr>
              <a:t> </a:t>
            </a:r>
            <a:r>
              <a:rPr lang="en-US" altLang="en-US" sz="2000" dirty="0" err="1" smtClean="0">
                <a:latin typeface="Arial" charset="0"/>
                <a:cs typeface="Arial" charset="0"/>
              </a:rPr>
              <a:t>công</a:t>
            </a:r>
            <a:r>
              <a:rPr lang="en-US" altLang="en-US" sz="2000" dirty="0" smtClean="0">
                <a:latin typeface="Arial" charset="0"/>
                <a:cs typeface="Arial" charset="0"/>
              </a:rPr>
              <a:t> </a:t>
            </a:r>
            <a:r>
              <a:rPr lang="en-US" altLang="en-US" sz="2000" dirty="0" err="1" smtClean="0">
                <a:latin typeface="Arial" charset="0"/>
                <a:cs typeface="Arial" charset="0"/>
              </a:rPr>
              <a:t>ty</a:t>
            </a:r>
            <a:r>
              <a:rPr altLang="en-US" sz="2000" dirty="0" smtClean="0">
                <a:latin typeface="Arial" charset="0"/>
                <a:cs typeface="Arial" charset="0"/>
              </a:rPr>
              <a:t>:</a:t>
            </a:r>
            <a:endParaRPr altLang="en-US" sz="2000" dirty="0">
              <a:latin typeface="Arial" charset="0"/>
              <a:cs typeface="Arial" charset="0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phân</a:t>
            </a:r>
            <a:r>
              <a:rPr lang="en-US" sz="2000" dirty="0"/>
              <a:t> </a:t>
            </a:r>
            <a:r>
              <a:rPr lang="en-US" sz="2000" dirty="0" err="1"/>
              <a:t>biệt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vi-VN" sz="2000" dirty="0"/>
              <a:t>cổ đông</a:t>
            </a:r>
            <a:r>
              <a:rPr lang="en-GB" sz="2000" dirty="0"/>
              <a:t> </a:t>
            </a:r>
            <a:r>
              <a:rPr lang="en-GB" sz="2000" dirty="0" err="1"/>
              <a:t>của</a:t>
            </a:r>
            <a:r>
              <a:rPr lang="en-GB" sz="2000" dirty="0"/>
              <a:t> </a:t>
            </a:r>
            <a:r>
              <a:rPr lang="en-GB" sz="2000" dirty="0" err="1"/>
              <a:t>công</a:t>
            </a:r>
            <a:r>
              <a:rPr lang="en-GB" sz="2000" dirty="0"/>
              <a:t> </a:t>
            </a:r>
            <a:r>
              <a:rPr lang="en-GB" sz="2000" dirty="0" err="1"/>
              <a:t>ty</a:t>
            </a:r>
            <a:r>
              <a:rPr lang="en-US" sz="2000" dirty="0"/>
              <a:t>: 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chính</a:t>
            </a:r>
            <a:r>
              <a:rPr lang="en-US" sz="2000" dirty="0"/>
              <a:t> </a:t>
            </a:r>
            <a:r>
              <a:rPr lang="en-US" sz="2000" dirty="0" err="1"/>
              <a:t>thức</a:t>
            </a:r>
            <a:r>
              <a:rPr lang="en-US" sz="2000" dirty="0"/>
              <a:t> </a:t>
            </a:r>
            <a:r>
              <a:rPr lang="en-US" sz="2000" dirty="0" err="1"/>
              <a:t>hàm</a:t>
            </a:r>
            <a:r>
              <a:rPr lang="en-US" sz="2000" dirty="0"/>
              <a:t> ý </a:t>
            </a:r>
            <a:r>
              <a:rPr lang="en-US" sz="2000" dirty="0" err="1"/>
              <a:t>rằng</a:t>
            </a:r>
            <a:r>
              <a:rPr lang="en-US" sz="2000" dirty="0"/>
              <a:t> </a:t>
            </a:r>
            <a:r>
              <a:rPr lang="en-US" sz="2000" dirty="0" err="1"/>
              <a:t>chính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chứ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</a:t>
            </a:r>
            <a:r>
              <a:rPr lang="en-US" sz="2000" dirty="0" err="1"/>
              <a:t>phải</a:t>
            </a:r>
            <a:r>
              <a:rPr lang="en-US" sz="2000" dirty="0"/>
              <a:t> </a:t>
            </a:r>
            <a:r>
              <a:rPr lang="vi-VN" sz="2000" dirty="0"/>
              <a:t>cổ đông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chấp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văn</a:t>
            </a:r>
            <a:r>
              <a:rPr lang="en-US" sz="2000" dirty="0"/>
              <a:t> </a:t>
            </a:r>
            <a:r>
              <a:rPr lang="en-US" sz="2000" dirty="0" err="1"/>
              <a:t>bản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  <a:endParaRPr sz="20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mang</a:t>
            </a:r>
            <a:r>
              <a:rPr lang="en-US" sz="2000" dirty="0"/>
              <a:t> </a:t>
            </a:r>
            <a:r>
              <a:rPr lang="en-US" sz="2000" dirty="0" err="1"/>
              <a:t>lại</a:t>
            </a:r>
            <a:r>
              <a:rPr lang="en-US" sz="2000" dirty="0"/>
              <a:t> </a:t>
            </a:r>
            <a:r>
              <a:rPr lang="en-US" sz="2000" dirty="0" err="1"/>
              <a:t>giá</a:t>
            </a:r>
            <a:r>
              <a:rPr lang="en-US" sz="2000" dirty="0"/>
              <a:t> </a:t>
            </a:r>
            <a:r>
              <a:rPr lang="en-US" sz="2000" dirty="0" err="1"/>
              <a:t>trị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đồng</a:t>
            </a:r>
            <a:r>
              <a:rPr lang="en-US" sz="2000" dirty="0"/>
              <a:t>: </a:t>
            </a:r>
            <a:r>
              <a:rPr lang="en-US" sz="2000" dirty="0" err="1"/>
              <a:t>việc</a:t>
            </a:r>
            <a:r>
              <a:rPr lang="en-US" sz="2000" dirty="0"/>
              <a:t>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sẽ</a:t>
            </a:r>
            <a:r>
              <a:rPr lang="en-US" sz="2000" dirty="0"/>
              <a:t> </a:t>
            </a:r>
            <a:r>
              <a:rPr lang="en-US" sz="2000" dirty="0" err="1"/>
              <a:t>tự</a:t>
            </a:r>
            <a:r>
              <a:rPr lang="en-US" sz="2000" dirty="0"/>
              <a:t> </a:t>
            </a:r>
            <a:r>
              <a:rPr lang="en-US" sz="2000" dirty="0" err="1"/>
              <a:t>động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 </a:t>
            </a:r>
            <a:r>
              <a:rPr lang="en-US" sz="2000" dirty="0" err="1"/>
              <a:t>hóa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 smtClean="0"/>
              <a:t>đồng</a:t>
            </a:r>
            <a:r>
              <a:rPr lang="en-US" sz="2000" dirty="0" smtClean="0"/>
              <a:t>.</a:t>
            </a:r>
            <a:endParaRPr altLang="en-US" sz="2000" dirty="0">
              <a:latin typeface="Arial" charset="0"/>
              <a:cs typeface="Arial" charset="0"/>
            </a:endParaRPr>
          </a:p>
        </p:txBody>
      </p:sp>
      <p:sp>
        <p:nvSpPr>
          <p:cNvPr id="13316" name="Slide Number Placeholder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4824E81E-89E5-4616-8183-236E647E33C0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1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1950" y="6256338"/>
            <a:ext cx="3517900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5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 sz="2400" smtClean="0">
                <a:cs typeface="Andes ExtraLight" pitchFamily="50" charset="0"/>
              </a:rPr>
              <a:t>Con dấu công ty: nguồn gốc</a:t>
            </a:r>
          </a:p>
        </p:txBody>
      </p:sp>
      <p:sp>
        <p:nvSpPr>
          <p:cNvPr id="14339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60514BBE-1BD2-4D15-96F0-B72A72AE461F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2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sp>
        <p:nvSpPr>
          <p:cNvPr id="14340" name="Rounded Rectangle 7"/>
          <p:cNvSpPr>
            <a:spLocks noChangeArrowheads="1"/>
          </p:cNvSpPr>
          <p:nvPr/>
        </p:nvSpPr>
        <p:spPr bwMode="auto">
          <a:xfrm>
            <a:off x="1981200" y="1701800"/>
            <a:ext cx="6837363" cy="736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cs typeface="Times New Roman" pitchFamily="18" charset="0"/>
            </a:endParaRPr>
          </a:p>
        </p:txBody>
      </p:sp>
      <p:sp>
        <p:nvSpPr>
          <p:cNvPr id="14341" name="Rounded Rectangle 8"/>
          <p:cNvSpPr>
            <a:spLocks noChangeArrowheads="1"/>
          </p:cNvSpPr>
          <p:nvPr/>
        </p:nvSpPr>
        <p:spPr bwMode="auto">
          <a:xfrm>
            <a:off x="469900" y="1701800"/>
            <a:ext cx="8348663" cy="6477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cs typeface="Times New Roman" pitchFamily="18" charset="0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190500" y="1625600"/>
            <a:ext cx="1885950" cy="800100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mtClean="0"/>
              <a:t>Đế chế La Mã</a:t>
            </a:r>
            <a:endParaRPr lang="en-US" dirty="0"/>
          </a:p>
        </p:txBody>
      </p:sp>
      <p:sp>
        <p:nvSpPr>
          <p:cNvPr id="14343" name="TextBox 13"/>
          <p:cNvSpPr txBox="1">
            <a:spLocks noChangeArrowheads="1"/>
          </p:cNvSpPr>
          <p:nvPr/>
        </p:nvSpPr>
        <p:spPr bwMode="auto">
          <a:xfrm>
            <a:off x="2324100" y="1333670"/>
            <a:ext cx="649446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b="0" dirty="0" err="1" smtClean="0"/>
              <a:t>Người</a:t>
            </a:r>
            <a:r>
              <a:rPr lang="en-US" b="0" dirty="0" smtClean="0"/>
              <a:t> La </a:t>
            </a:r>
            <a:r>
              <a:rPr lang="en-US" b="0" dirty="0" err="1" smtClean="0"/>
              <a:t>Mã</a:t>
            </a:r>
            <a:r>
              <a:rPr lang="en-US" b="0" dirty="0" smtClean="0"/>
              <a:t> </a:t>
            </a:r>
            <a:r>
              <a:rPr lang="en-US" b="0" dirty="0" err="1" smtClean="0"/>
              <a:t>cổ</a:t>
            </a:r>
            <a:r>
              <a:rPr lang="en-US" b="0" dirty="0" smtClean="0"/>
              <a:t> </a:t>
            </a:r>
            <a:r>
              <a:rPr lang="en-US" b="0" dirty="0" err="1" smtClean="0"/>
              <a:t>đại</a:t>
            </a:r>
            <a:r>
              <a:rPr lang="en-US" b="0" dirty="0" smtClean="0"/>
              <a:t> </a:t>
            </a:r>
            <a:r>
              <a:rPr lang="en-US" b="0" dirty="0" err="1" smtClean="0"/>
              <a:t>sử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 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riêng</a:t>
            </a:r>
            <a:r>
              <a:rPr lang="en-US" b="0" dirty="0" smtClean="0"/>
              <a:t> </a:t>
            </a:r>
            <a:r>
              <a:rPr lang="en-US" b="0" dirty="0" err="1" smtClean="0"/>
              <a:t>để</a:t>
            </a:r>
            <a:r>
              <a:rPr lang="en-US" b="0" dirty="0" smtClean="0"/>
              <a:t> </a:t>
            </a:r>
            <a:r>
              <a:rPr lang="en-US" b="0" dirty="0" err="1" smtClean="0"/>
              <a:t>xác</a:t>
            </a:r>
            <a:r>
              <a:rPr lang="en-US" b="0" dirty="0" smtClean="0"/>
              <a:t> </a:t>
            </a:r>
            <a:r>
              <a:rPr lang="en-US" b="0" dirty="0" err="1" smtClean="0"/>
              <a:t>thực</a:t>
            </a:r>
            <a:r>
              <a:rPr lang="en-US" b="0" dirty="0" smtClean="0"/>
              <a:t>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chúc</a:t>
            </a:r>
            <a:r>
              <a:rPr lang="en-US" b="0" dirty="0" smtClean="0"/>
              <a:t> </a:t>
            </a:r>
            <a:r>
              <a:rPr lang="en-US" b="0" dirty="0" err="1" smtClean="0"/>
              <a:t>thư</a:t>
            </a:r>
            <a:r>
              <a:rPr lang="en-US" b="0" dirty="0" smtClean="0"/>
              <a:t> </a:t>
            </a:r>
            <a:r>
              <a:rPr lang="en-US" b="0" dirty="0" err="1" smtClean="0"/>
              <a:t>và</a:t>
            </a:r>
            <a:r>
              <a:rPr lang="en-US" b="0" dirty="0" smtClean="0"/>
              <a:t> </a:t>
            </a:r>
            <a:r>
              <a:rPr lang="en-US" b="0" dirty="0" err="1" smtClean="0"/>
              <a:t>văn</a:t>
            </a:r>
            <a:r>
              <a:rPr lang="en-US" b="0" dirty="0" smtClean="0"/>
              <a:t> </a:t>
            </a:r>
            <a:r>
              <a:rPr lang="en-US" b="0" dirty="0" err="1" smtClean="0"/>
              <a:t>bản</a:t>
            </a:r>
            <a:r>
              <a:rPr lang="en-US" b="0" dirty="0" smtClean="0"/>
              <a:t> </a:t>
            </a:r>
            <a:r>
              <a:rPr lang="en-US" b="0" dirty="0" err="1" smtClean="0"/>
              <a:t>cá</a:t>
            </a:r>
            <a:r>
              <a:rPr lang="en-US" b="0" dirty="0" smtClean="0"/>
              <a:t> </a:t>
            </a:r>
            <a:r>
              <a:rPr lang="en-US" b="0" dirty="0" err="1" smtClean="0"/>
              <a:t>nhân</a:t>
            </a:r>
            <a:r>
              <a:rPr lang="en-US" b="0" dirty="0" smtClean="0"/>
              <a:t>. </a:t>
            </a:r>
            <a:r>
              <a:rPr lang="en-US" b="0" dirty="0" err="1" smtClean="0"/>
              <a:t>Trong</a:t>
            </a:r>
            <a:r>
              <a:rPr lang="en-US" b="0" dirty="0" smtClean="0"/>
              <a:t> </a:t>
            </a:r>
            <a:r>
              <a:rPr lang="en-US" b="0" dirty="0" err="1" smtClean="0"/>
              <a:t>Đế</a:t>
            </a:r>
            <a:r>
              <a:rPr lang="en-US" b="0" dirty="0" smtClean="0"/>
              <a:t> </a:t>
            </a:r>
            <a:r>
              <a:rPr lang="en-US" b="0" dirty="0" err="1" smtClean="0"/>
              <a:t>chế</a:t>
            </a:r>
            <a:r>
              <a:rPr lang="en-US" b="0" dirty="0" smtClean="0"/>
              <a:t> La </a:t>
            </a:r>
            <a:r>
              <a:rPr lang="en-US" b="0" dirty="0" err="1" smtClean="0"/>
              <a:t>Mã</a:t>
            </a:r>
            <a:r>
              <a:rPr lang="en-US" b="0" dirty="0" smtClean="0"/>
              <a:t>,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ty</a:t>
            </a:r>
            <a:r>
              <a:rPr lang="en-US" b="0" dirty="0" smtClean="0"/>
              <a:t> </a:t>
            </a:r>
            <a:r>
              <a:rPr lang="en-US" b="0" dirty="0" err="1" smtClean="0"/>
              <a:t>sử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 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để</a:t>
            </a:r>
            <a:r>
              <a:rPr lang="en-US" b="0" dirty="0" smtClean="0"/>
              <a:t> </a:t>
            </a:r>
            <a:r>
              <a:rPr lang="en-US" b="0" dirty="0" err="1" smtClean="0"/>
              <a:t>bảo</a:t>
            </a:r>
            <a:r>
              <a:rPr lang="en-US" b="0" dirty="0" smtClean="0"/>
              <a:t> </a:t>
            </a:r>
            <a:r>
              <a:rPr lang="en-US" b="0" dirty="0" err="1" smtClean="0"/>
              <a:t>đảm</a:t>
            </a:r>
            <a:r>
              <a:rPr lang="en-US" b="0" dirty="0" smtClean="0"/>
              <a:t> </a:t>
            </a:r>
            <a:r>
              <a:rPr lang="en-US" b="0" dirty="0" err="1" smtClean="0"/>
              <a:t>cho</a:t>
            </a:r>
            <a:r>
              <a:rPr lang="en-US" b="0" dirty="0" smtClean="0"/>
              <a:t> </a:t>
            </a:r>
            <a:r>
              <a:rPr lang="en-US" b="0" dirty="0" err="1" smtClean="0"/>
              <a:t>hàng</a:t>
            </a:r>
            <a:r>
              <a:rPr lang="en-US" b="0" dirty="0" smtClean="0"/>
              <a:t> </a:t>
            </a:r>
            <a:r>
              <a:rPr lang="en-US" b="0" dirty="0" err="1" smtClean="0"/>
              <a:t>hóa</a:t>
            </a:r>
            <a:r>
              <a:rPr lang="en-US" b="0" dirty="0" smtClean="0"/>
              <a:t> </a:t>
            </a:r>
            <a:r>
              <a:rPr lang="en-US" b="0" dirty="0" err="1" smtClean="0"/>
              <a:t>trong</a:t>
            </a:r>
            <a:r>
              <a:rPr lang="en-US" b="0" dirty="0" smtClean="0"/>
              <a:t> </a:t>
            </a:r>
            <a:r>
              <a:rPr lang="en-US" b="0" dirty="0" err="1" smtClean="0"/>
              <a:t>giao</a:t>
            </a:r>
            <a:r>
              <a:rPr lang="en-US" b="0" dirty="0" smtClean="0"/>
              <a:t> </a:t>
            </a:r>
            <a:r>
              <a:rPr lang="en-US" b="0" dirty="0" err="1" smtClean="0"/>
              <a:t>dịch</a:t>
            </a:r>
            <a:r>
              <a:rPr lang="en-US" b="0" dirty="0" smtClean="0"/>
              <a:t> </a:t>
            </a:r>
            <a:r>
              <a:rPr lang="en-US" b="0" dirty="0" err="1" smtClean="0"/>
              <a:t>thương</a:t>
            </a:r>
            <a:r>
              <a:rPr lang="en-US" b="0" dirty="0" smtClean="0"/>
              <a:t> </a:t>
            </a:r>
            <a:r>
              <a:rPr lang="en-US" b="0" dirty="0" err="1" smtClean="0"/>
              <a:t>mại</a:t>
            </a:r>
            <a:r>
              <a:rPr lang="en-US" b="0" dirty="0" smtClean="0"/>
              <a:t>. </a:t>
            </a:r>
            <a:r>
              <a:rPr lang="en-US" b="0" dirty="0" err="1" smtClean="0"/>
              <a:t>Tuy</a:t>
            </a:r>
            <a:r>
              <a:rPr lang="en-US" b="0" dirty="0" smtClean="0"/>
              <a:t> </a:t>
            </a:r>
            <a:r>
              <a:rPr lang="en-US" b="0" dirty="0" err="1" smtClean="0"/>
              <a:t>nhiên</a:t>
            </a:r>
            <a:r>
              <a:rPr lang="en-US" b="0" dirty="0" smtClean="0"/>
              <a:t>, </a:t>
            </a:r>
            <a:r>
              <a:rPr lang="en-US" b="0" dirty="0" err="1" smtClean="0"/>
              <a:t>vào</a:t>
            </a:r>
            <a:r>
              <a:rPr lang="en-US" b="0" dirty="0" smtClean="0"/>
              <a:t> </a:t>
            </a:r>
            <a:r>
              <a:rPr lang="en-US" b="0" dirty="0" err="1" smtClean="0"/>
              <a:t>thời</a:t>
            </a:r>
            <a:r>
              <a:rPr lang="en-US" b="0" dirty="0" smtClean="0"/>
              <a:t> </a:t>
            </a:r>
            <a:r>
              <a:rPr lang="en-US" b="0" dirty="0" err="1" smtClean="0"/>
              <a:t>Hoàng</a:t>
            </a:r>
            <a:r>
              <a:rPr lang="en-US" b="0" dirty="0" smtClean="0"/>
              <a:t> </a:t>
            </a:r>
            <a:r>
              <a:rPr lang="en-US" b="0" dirty="0" err="1" smtClean="0"/>
              <a:t>đế</a:t>
            </a:r>
            <a:r>
              <a:rPr lang="en-US" b="0" dirty="0" smtClean="0"/>
              <a:t> Justinian (</a:t>
            </a:r>
            <a:r>
              <a:rPr lang="en-US" b="0" dirty="0" err="1" smtClean="0"/>
              <a:t>năm</a:t>
            </a:r>
            <a:r>
              <a:rPr lang="en-US" b="0" dirty="0" smtClean="0"/>
              <a:t> </a:t>
            </a:r>
            <a:r>
              <a:rPr lang="en-US" b="0" dirty="0" err="1" smtClean="0"/>
              <a:t>thứ</a:t>
            </a:r>
            <a:r>
              <a:rPr lang="en-US" b="0" dirty="0" smtClean="0"/>
              <a:t> 6 </a:t>
            </a:r>
            <a:r>
              <a:rPr lang="en-US" b="0" dirty="0" err="1" smtClean="0"/>
              <a:t>sau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Nguyên</a:t>
            </a:r>
            <a:r>
              <a:rPr lang="en-US" b="0" dirty="0" smtClean="0"/>
              <a:t>), </a:t>
            </a:r>
            <a:r>
              <a:rPr lang="en-US" b="0" dirty="0" err="1" smtClean="0"/>
              <a:t>việc</a:t>
            </a:r>
            <a:r>
              <a:rPr lang="en-US" b="0" dirty="0" smtClean="0"/>
              <a:t> </a:t>
            </a:r>
            <a:r>
              <a:rPr lang="en-US" b="0" dirty="0" err="1" smtClean="0"/>
              <a:t>đánh</a:t>
            </a:r>
            <a:r>
              <a:rPr lang="en-US" b="0" dirty="0" smtClean="0"/>
              <a:t>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chéo</a:t>
            </a:r>
            <a:r>
              <a:rPr lang="en-US" b="0" dirty="0" smtClean="0"/>
              <a:t> </a:t>
            </a:r>
            <a:r>
              <a:rPr lang="en-US" b="0" dirty="0" err="1" smtClean="0"/>
              <a:t>được</a:t>
            </a:r>
            <a:r>
              <a:rPr lang="en-US" b="0" dirty="0" smtClean="0"/>
              <a:t> </a:t>
            </a:r>
            <a:r>
              <a:rPr lang="en-US" b="0" dirty="0" err="1" smtClean="0"/>
              <a:t>chấp</a:t>
            </a:r>
            <a:r>
              <a:rPr lang="en-US" b="0" dirty="0" smtClean="0"/>
              <a:t> </a:t>
            </a:r>
            <a:r>
              <a:rPr lang="en-US" b="0" dirty="0" err="1" smtClean="0"/>
              <a:t>nhận</a:t>
            </a:r>
            <a:r>
              <a:rPr lang="en-US" b="0" dirty="0" smtClean="0"/>
              <a:t> </a:t>
            </a:r>
            <a:r>
              <a:rPr lang="en-US" b="0" dirty="0" err="1" smtClean="0"/>
              <a:t>để</a:t>
            </a:r>
            <a:r>
              <a:rPr lang="en-US" b="0" dirty="0" smtClean="0"/>
              <a:t> </a:t>
            </a:r>
            <a:r>
              <a:rPr lang="en-US" b="0" dirty="0" err="1" smtClean="0"/>
              <a:t>mang</a:t>
            </a:r>
            <a:r>
              <a:rPr lang="en-US" b="0" dirty="0" smtClean="0"/>
              <a:t> </a:t>
            </a:r>
            <a:r>
              <a:rPr lang="en-US" b="0" dirty="0" err="1" smtClean="0"/>
              <a:t>lại</a:t>
            </a:r>
            <a:r>
              <a:rPr lang="en-US" b="0" dirty="0" smtClean="0"/>
              <a:t> </a:t>
            </a:r>
            <a:r>
              <a:rPr lang="en-US" b="0" dirty="0" err="1" smtClean="0"/>
              <a:t>hiệu</a:t>
            </a:r>
            <a:r>
              <a:rPr lang="en-US" b="0" dirty="0" smtClean="0"/>
              <a:t> </a:t>
            </a:r>
            <a:r>
              <a:rPr lang="en-US" b="0" dirty="0" err="1" smtClean="0"/>
              <a:t>lực</a:t>
            </a:r>
            <a:r>
              <a:rPr lang="en-US" b="0" dirty="0" smtClean="0"/>
              <a:t> </a:t>
            </a:r>
            <a:r>
              <a:rPr lang="en-US" b="0" dirty="0" err="1" smtClean="0"/>
              <a:t>cho</a:t>
            </a:r>
            <a:r>
              <a:rPr lang="en-US" b="0" dirty="0" smtClean="0"/>
              <a:t> </a:t>
            </a:r>
            <a:r>
              <a:rPr lang="en-US" b="0" dirty="0" err="1" smtClean="0"/>
              <a:t>văn</a:t>
            </a:r>
            <a:r>
              <a:rPr lang="en-US" b="0" dirty="0" smtClean="0"/>
              <a:t> </a:t>
            </a:r>
            <a:r>
              <a:rPr lang="en-US" b="0" dirty="0" err="1" smtClean="0"/>
              <a:t>bản</a:t>
            </a:r>
            <a:r>
              <a:rPr lang="en-US" b="0" dirty="0" smtClean="0"/>
              <a:t>, </a:t>
            </a:r>
            <a:r>
              <a:rPr lang="en-US" b="0" dirty="0" err="1" smtClean="0"/>
              <a:t>và</a:t>
            </a:r>
            <a:r>
              <a:rPr lang="en-US" b="0" dirty="0" smtClean="0"/>
              <a:t> </a:t>
            </a:r>
            <a:r>
              <a:rPr lang="en-US" b="0" dirty="0" err="1" smtClean="0"/>
              <a:t>việc</a:t>
            </a:r>
            <a:r>
              <a:rPr lang="en-US" b="0" dirty="0" smtClean="0"/>
              <a:t> </a:t>
            </a:r>
            <a:r>
              <a:rPr lang="en-US" b="0" dirty="0" err="1" smtClean="0"/>
              <a:t>sử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 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riêng</a:t>
            </a:r>
            <a:r>
              <a:rPr lang="en-US" b="0" dirty="0" smtClean="0"/>
              <a:t> </a:t>
            </a:r>
            <a:r>
              <a:rPr lang="en-US" b="0" dirty="0" err="1" smtClean="0"/>
              <a:t>và</a:t>
            </a:r>
            <a:r>
              <a:rPr lang="en-US" b="0" dirty="0" smtClean="0"/>
              <a:t> 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chung</a:t>
            </a:r>
            <a:r>
              <a:rPr lang="en-US" b="0" dirty="0" smtClean="0"/>
              <a:t> </a:t>
            </a:r>
            <a:r>
              <a:rPr lang="en-US" b="0" dirty="0" err="1" smtClean="0"/>
              <a:t>không</a:t>
            </a:r>
            <a:r>
              <a:rPr lang="en-US" b="0" dirty="0" smtClean="0"/>
              <a:t> </a:t>
            </a:r>
            <a:r>
              <a:rPr lang="en-US" b="0" dirty="0" err="1" smtClean="0"/>
              <a:t>còn</a:t>
            </a:r>
            <a:r>
              <a:rPr lang="en-US" b="0" dirty="0" smtClean="0"/>
              <a:t> </a:t>
            </a:r>
            <a:r>
              <a:rPr lang="en-US" b="0" dirty="0" err="1" smtClean="0"/>
              <a:t>thông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.</a:t>
            </a:r>
            <a:endParaRPr lang="en-US" b="0" dirty="0"/>
          </a:p>
        </p:txBody>
      </p:sp>
      <p:sp>
        <p:nvSpPr>
          <p:cNvPr id="15" name="Pentagon 14"/>
          <p:cNvSpPr/>
          <p:nvPr/>
        </p:nvSpPr>
        <p:spPr>
          <a:xfrm>
            <a:off x="190500" y="3340100"/>
            <a:ext cx="1885950" cy="800100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mtClean="0"/>
              <a:t>Pháp</a:t>
            </a:r>
            <a:endParaRPr lang="en-US" dirty="0"/>
          </a:p>
        </p:txBody>
      </p:sp>
      <p:sp>
        <p:nvSpPr>
          <p:cNvPr id="14345" name="TextBox 15"/>
          <p:cNvSpPr txBox="1">
            <a:spLocks noChangeArrowheads="1"/>
          </p:cNvSpPr>
          <p:nvPr/>
        </p:nvSpPr>
        <p:spPr bwMode="auto">
          <a:xfrm>
            <a:off x="2362200" y="3060375"/>
            <a:ext cx="6527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b="0" dirty="0" smtClean="0"/>
              <a:t>Ở </a:t>
            </a:r>
            <a:r>
              <a:rPr lang="en-US" b="0" dirty="0" err="1" smtClean="0"/>
              <a:t>Pháp</a:t>
            </a:r>
            <a:r>
              <a:rPr lang="en-US" b="0" dirty="0" smtClean="0"/>
              <a:t>, 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được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chứng</a:t>
            </a:r>
            <a:r>
              <a:rPr lang="en-US" b="0" dirty="0" smtClean="0"/>
              <a:t> </a:t>
            </a:r>
            <a:r>
              <a:rPr lang="en-US" b="0" dirty="0" err="1" smtClean="0"/>
              <a:t>viên</a:t>
            </a:r>
            <a:r>
              <a:rPr lang="en-US" b="0" dirty="0" smtClean="0"/>
              <a:t> </a:t>
            </a:r>
            <a:r>
              <a:rPr lang="en-US" b="0" dirty="0" err="1" smtClean="0"/>
              <a:t>sử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 </a:t>
            </a:r>
            <a:r>
              <a:rPr lang="en-US" b="0" dirty="0" err="1" smtClean="0"/>
              <a:t>nhiều</a:t>
            </a:r>
            <a:r>
              <a:rPr lang="en-US" b="0" dirty="0" smtClean="0"/>
              <a:t> </a:t>
            </a:r>
            <a:r>
              <a:rPr lang="en-US" b="0" dirty="0" err="1" smtClean="0"/>
              <a:t>nhất</a:t>
            </a:r>
            <a:r>
              <a:rPr lang="en-US" b="0" dirty="0" smtClean="0"/>
              <a:t> </a:t>
            </a:r>
            <a:r>
              <a:rPr lang="en-US" b="0" dirty="0" err="1" smtClean="0"/>
              <a:t>để</a:t>
            </a:r>
            <a:r>
              <a:rPr lang="en-US" b="0" dirty="0" smtClean="0"/>
              <a:t> </a:t>
            </a:r>
            <a:r>
              <a:rPr lang="en-US" b="0" dirty="0" err="1" smtClean="0"/>
              <a:t>xác</a:t>
            </a:r>
            <a:r>
              <a:rPr lang="en-US" b="0" dirty="0" smtClean="0"/>
              <a:t> </a:t>
            </a:r>
            <a:r>
              <a:rPr lang="en-US" b="0" dirty="0" err="1" smtClean="0"/>
              <a:t>thực</a:t>
            </a:r>
            <a:r>
              <a:rPr lang="en-US" b="0" dirty="0" smtClean="0"/>
              <a:t>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văn</a:t>
            </a:r>
            <a:r>
              <a:rPr lang="en-US" b="0" dirty="0" smtClean="0"/>
              <a:t> </a:t>
            </a:r>
            <a:r>
              <a:rPr lang="en-US" b="0" dirty="0" err="1" smtClean="0"/>
              <a:t>bản</a:t>
            </a:r>
            <a:r>
              <a:rPr lang="en-US" b="0" dirty="0" smtClean="0"/>
              <a:t> </a:t>
            </a:r>
            <a:r>
              <a:rPr lang="en-US" b="0" dirty="0" err="1" smtClean="0"/>
              <a:t>pháp</a:t>
            </a:r>
            <a:r>
              <a:rPr lang="en-US" b="0" dirty="0" smtClean="0"/>
              <a:t> </a:t>
            </a:r>
            <a:r>
              <a:rPr lang="en-US" b="0" dirty="0" err="1" smtClean="0"/>
              <a:t>lý</a:t>
            </a:r>
            <a:r>
              <a:rPr lang="en-US" b="0" dirty="0" smtClean="0"/>
              <a:t> </a:t>
            </a:r>
            <a:r>
              <a:rPr lang="en-US" b="0" dirty="0" err="1" smtClean="0"/>
              <a:t>và</a:t>
            </a:r>
            <a:r>
              <a:rPr lang="en-US" b="0" dirty="0" smtClean="0"/>
              <a:t> </a:t>
            </a:r>
            <a:r>
              <a:rPr lang="en-US" b="0" dirty="0" err="1" smtClean="0"/>
              <a:t>giấy</a:t>
            </a:r>
            <a:r>
              <a:rPr lang="en-US" b="0" dirty="0" smtClean="0"/>
              <a:t> </a:t>
            </a:r>
            <a:r>
              <a:rPr lang="en-US" b="0" dirty="0" err="1" smtClean="0"/>
              <a:t>chứng</a:t>
            </a:r>
            <a:r>
              <a:rPr lang="en-US" b="0" dirty="0" smtClean="0"/>
              <a:t> </a:t>
            </a:r>
            <a:r>
              <a:rPr lang="en-US" b="0" dirty="0" err="1" smtClean="0"/>
              <a:t>nhận</a:t>
            </a:r>
            <a:r>
              <a:rPr lang="en-US" b="0" dirty="0" smtClean="0"/>
              <a:t> </a:t>
            </a:r>
            <a:r>
              <a:rPr lang="en-US" b="0" dirty="0" err="1" smtClean="0"/>
              <a:t>sở</a:t>
            </a:r>
            <a:r>
              <a:rPr lang="en-US" b="0" dirty="0" smtClean="0"/>
              <a:t> </a:t>
            </a:r>
            <a:r>
              <a:rPr lang="en-US" b="0" dirty="0" err="1" smtClean="0"/>
              <a:t>hữu</a:t>
            </a:r>
            <a:r>
              <a:rPr lang="en-US" b="0" dirty="0" smtClean="0"/>
              <a:t> </a:t>
            </a:r>
            <a:r>
              <a:rPr lang="en-US" b="0" dirty="0" err="1" smtClean="0"/>
              <a:t>đất</a:t>
            </a:r>
            <a:r>
              <a:rPr lang="en-US" b="0" dirty="0" smtClean="0"/>
              <a:t>. </a:t>
            </a:r>
            <a:r>
              <a:rPr lang="en-US" b="0" dirty="0" err="1" smtClean="0"/>
              <a:t>Việc</a:t>
            </a:r>
            <a:r>
              <a:rPr lang="en-US" b="0" dirty="0" smtClean="0"/>
              <a:t> </a:t>
            </a:r>
            <a:r>
              <a:rPr lang="en-US" b="0" dirty="0" err="1" smtClean="0"/>
              <a:t>đóng</a:t>
            </a:r>
            <a:r>
              <a:rPr lang="en-US" b="0" dirty="0" smtClean="0"/>
              <a:t>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chứng</a:t>
            </a:r>
            <a:r>
              <a:rPr lang="en-US" b="0" dirty="0" smtClean="0"/>
              <a:t> </a:t>
            </a:r>
            <a:r>
              <a:rPr lang="en-US" b="0" dirty="0" err="1" smtClean="0"/>
              <a:t>hoặc</a:t>
            </a:r>
            <a:r>
              <a:rPr lang="en-US" b="0" dirty="0" smtClean="0"/>
              <a:t> </a:t>
            </a:r>
            <a:r>
              <a:rPr lang="en-US" b="0" dirty="0" err="1" smtClean="0"/>
              <a:t>dán</a:t>
            </a:r>
            <a:r>
              <a:rPr lang="en-US" b="0" dirty="0" smtClean="0"/>
              <a:t> tem </a:t>
            </a:r>
            <a:r>
              <a:rPr lang="en-US" b="0" dirty="0" err="1" smtClean="0"/>
              <a:t>hoàng</a:t>
            </a:r>
            <a:r>
              <a:rPr lang="en-US" b="0" dirty="0" smtClean="0"/>
              <a:t> </a:t>
            </a:r>
            <a:r>
              <a:rPr lang="en-US" b="0" dirty="0" err="1" smtClean="0"/>
              <a:t>gia</a:t>
            </a:r>
            <a:r>
              <a:rPr lang="en-US" b="0" dirty="0" smtClean="0"/>
              <a:t> </a:t>
            </a:r>
            <a:r>
              <a:rPr lang="en-US" b="0" dirty="0" err="1" smtClean="0"/>
              <a:t>vào</a:t>
            </a:r>
            <a:r>
              <a:rPr lang="en-US" b="0" dirty="0" smtClean="0"/>
              <a:t> </a:t>
            </a:r>
            <a:r>
              <a:rPr lang="en-US" b="0" dirty="0" err="1" smtClean="0"/>
              <a:t>giấy</a:t>
            </a:r>
            <a:r>
              <a:rPr lang="en-US" b="0" dirty="0" smtClean="0"/>
              <a:t> </a:t>
            </a:r>
            <a:r>
              <a:rPr lang="en-US" b="0" dirty="0" err="1" smtClean="0"/>
              <a:t>tờ</a:t>
            </a:r>
            <a:r>
              <a:rPr lang="en-US" b="0" dirty="0" smtClean="0"/>
              <a:t> </a:t>
            </a:r>
            <a:r>
              <a:rPr lang="en-US" b="0" dirty="0" err="1" smtClean="0"/>
              <a:t>là</a:t>
            </a:r>
            <a:r>
              <a:rPr lang="en-US" b="0" dirty="0" smtClean="0"/>
              <a:t> </a:t>
            </a:r>
            <a:r>
              <a:rPr lang="en-US" b="0" dirty="0" err="1" smtClean="0"/>
              <a:t>để</a:t>
            </a:r>
            <a:r>
              <a:rPr lang="en-US" b="0" dirty="0" smtClean="0"/>
              <a:t> </a:t>
            </a:r>
            <a:r>
              <a:rPr lang="en-US" b="0" dirty="0" err="1" smtClean="0"/>
              <a:t>bảo</a:t>
            </a:r>
            <a:r>
              <a:rPr lang="en-US" b="0" dirty="0" smtClean="0"/>
              <a:t> </a:t>
            </a:r>
            <a:r>
              <a:rPr lang="en-US" b="0" dirty="0" err="1" smtClean="0"/>
              <a:t>đảm</a:t>
            </a:r>
            <a:r>
              <a:rPr lang="en-US" b="0" dirty="0" smtClean="0"/>
              <a:t> </a:t>
            </a:r>
            <a:r>
              <a:rPr lang="en-US" b="0" dirty="0" err="1" smtClean="0"/>
              <a:t>cho</a:t>
            </a:r>
            <a:r>
              <a:rPr lang="en-US" b="0" dirty="0" smtClean="0"/>
              <a:t> </a:t>
            </a:r>
            <a:r>
              <a:rPr lang="en-US" b="0" dirty="0" err="1" smtClean="0"/>
              <a:t>giá</a:t>
            </a:r>
            <a:r>
              <a:rPr lang="en-US" b="0" dirty="0" smtClean="0"/>
              <a:t> </a:t>
            </a:r>
            <a:r>
              <a:rPr lang="en-US" b="0" dirty="0" err="1" smtClean="0"/>
              <a:t>trị</a:t>
            </a:r>
            <a:r>
              <a:rPr lang="en-US" b="0" dirty="0" smtClean="0"/>
              <a:t> </a:t>
            </a:r>
            <a:r>
              <a:rPr lang="en-US" b="0" dirty="0" err="1" smtClean="0"/>
              <a:t>của</a:t>
            </a:r>
            <a:r>
              <a:rPr lang="en-US" b="0" dirty="0" smtClean="0"/>
              <a:t> </a:t>
            </a:r>
            <a:r>
              <a:rPr lang="en-US" b="0" dirty="0" err="1" smtClean="0"/>
              <a:t>giấy</a:t>
            </a:r>
            <a:r>
              <a:rPr lang="en-US" b="0" dirty="0" smtClean="0"/>
              <a:t> </a:t>
            </a:r>
            <a:r>
              <a:rPr lang="en-US" b="0" dirty="0" err="1" smtClean="0"/>
              <a:t>tờ</a:t>
            </a:r>
            <a:r>
              <a:rPr lang="en-US" b="0" dirty="0" smtClean="0"/>
              <a:t> </a:t>
            </a:r>
            <a:r>
              <a:rPr lang="en-US" b="0" dirty="0" err="1" smtClean="0"/>
              <a:t>đó</a:t>
            </a:r>
            <a:r>
              <a:rPr lang="en-US" b="0" dirty="0" smtClean="0"/>
              <a:t>. </a:t>
            </a:r>
            <a:r>
              <a:rPr lang="en-US" b="0" dirty="0" err="1" smtClean="0"/>
              <a:t>Thói</a:t>
            </a:r>
            <a:r>
              <a:rPr lang="en-US" b="0" dirty="0" smtClean="0"/>
              <a:t> </a:t>
            </a:r>
            <a:r>
              <a:rPr lang="en-US" b="0" dirty="0" err="1" smtClean="0"/>
              <a:t>quen</a:t>
            </a:r>
            <a:r>
              <a:rPr lang="en-US" b="0" dirty="0" smtClean="0"/>
              <a:t> </a:t>
            </a:r>
            <a:r>
              <a:rPr lang="en-US" b="0" dirty="0" err="1" smtClean="0"/>
              <a:t>đóng</a:t>
            </a:r>
            <a:r>
              <a:rPr lang="en-US" b="0" dirty="0" smtClean="0"/>
              <a:t>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trên</a:t>
            </a:r>
            <a:r>
              <a:rPr lang="en-US" b="0" dirty="0" smtClean="0"/>
              <a:t> </a:t>
            </a:r>
            <a:r>
              <a:rPr lang="en-US" b="0" dirty="0" err="1" smtClean="0"/>
              <a:t>văn</a:t>
            </a:r>
            <a:r>
              <a:rPr lang="en-US" b="0" dirty="0" smtClean="0"/>
              <a:t> </a:t>
            </a:r>
            <a:r>
              <a:rPr lang="en-US" b="0" dirty="0" err="1" smtClean="0"/>
              <a:t>bản</a:t>
            </a:r>
            <a:r>
              <a:rPr lang="en-US" b="0" dirty="0" smtClean="0"/>
              <a:t> </a:t>
            </a:r>
            <a:r>
              <a:rPr lang="en-US" b="0" dirty="0" err="1" smtClean="0"/>
              <a:t>pháp</a:t>
            </a:r>
            <a:r>
              <a:rPr lang="en-US" b="0" dirty="0" smtClean="0"/>
              <a:t> </a:t>
            </a:r>
            <a:r>
              <a:rPr lang="en-US" b="0" dirty="0" err="1" smtClean="0"/>
              <a:t>lý</a:t>
            </a:r>
            <a:r>
              <a:rPr lang="en-US" b="0" dirty="0" smtClean="0"/>
              <a:t> </a:t>
            </a:r>
            <a:r>
              <a:rPr lang="en-US" b="0" dirty="0" err="1" smtClean="0"/>
              <a:t>và</a:t>
            </a:r>
            <a:r>
              <a:rPr lang="en-US" b="0" dirty="0" smtClean="0"/>
              <a:t> </a:t>
            </a:r>
            <a:r>
              <a:rPr lang="en-US" b="0" dirty="0" err="1" smtClean="0"/>
              <a:t>giấy</a:t>
            </a:r>
            <a:r>
              <a:rPr lang="en-US" b="0" dirty="0" smtClean="0"/>
              <a:t> </a:t>
            </a:r>
            <a:r>
              <a:rPr lang="en-US" b="0" dirty="0" err="1" smtClean="0"/>
              <a:t>tờ</a:t>
            </a:r>
            <a:r>
              <a:rPr lang="en-US" b="0" dirty="0" smtClean="0"/>
              <a:t> </a:t>
            </a:r>
            <a:r>
              <a:rPr lang="en-US" b="0" dirty="0" err="1" smtClean="0"/>
              <a:t>của</a:t>
            </a:r>
            <a:r>
              <a:rPr lang="en-US" b="0" dirty="0" smtClean="0"/>
              <a:t> </a:t>
            </a:r>
            <a:r>
              <a:rPr lang="en-US" b="0" dirty="0" err="1" smtClean="0"/>
              <a:t>hoàng</a:t>
            </a:r>
            <a:r>
              <a:rPr lang="en-US" b="0" dirty="0" smtClean="0"/>
              <a:t> </a:t>
            </a:r>
            <a:r>
              <a:rPr lang="en-US" b="0" dirty="0" err="1" smtClean="0"/>
              <a:t>gia</a:t>
            </a:r>
            <a:r>
              <a:rPr lang="en-US" b="0" dirty="0" smtClean="0"/>
              <a:t> </a:t>
            </a:r>
            <a:r>
              <a:rPr lang="en-US" b="0" dirty="0" err="1" smtClean="0"/>
              <a:t>chỉ</a:t>
            </a:r>
            <a:r>
              <a:rPr lang="en-US" b="0" dirty="0" smtClean="0"/>
              <a:t> </a:t>
            </a:r>
            <a:r>
              <a:rPr lang="en-US" b="0" dirty="0" err="1" smtClean="0"/>
              <a:t>thông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 </a:t>
            </a:r>
            <a:r>
              <a:rPr lang="en-US" b="0" dirty="0" err="1" smtClean="0"/>
              <a:t>cho</a:t>
            </a:r>
            <a:r>
              <a:rPr lang="en-US" b="0" dirty="0" smtClean="0"/>
              <a:t> </a:t>
            </a:r>
            <a:r>
              <a:rPr lang="en-US" b="0" dirty="0" err="1" smtClean="0"/>
              <a:t>tới</a:t>
            </a:r>
            <a:r>
              <a:rPr lang="en-US" b="0" dirty="0" smtClean="0"/>
              <a:t> </a:t>
            </a:r>
            <a:r>
              <a:rPr lang="en-US" b="0" dirty="0" err="1" smtClean="0"/>
              <a:t>thế</a:t>
            </a:r>
            <a:r>
              <a:rPr lang="en-US" b="0" dirty="0" smtClean="0"/>
              <a:t> </a:t>
            </a:r>
            <a:r>
              <a:rPr lang="en-US" b="0" dirty="0" err="1" smtClean="0"/>
              <a:t>kỷ</a:t>
            </a:r>
            <a:r>
              <a:rPr lang="en-US" b="0" dirty="0" smtClean="0"/>
              <a:t> 19, </a:t>
            </a:r>
            <a:r>
              <a:rPr lang="en-US" b="0" dirty="0" err="1" smtClean="0"/>
              <a:t>sau</a:t>
            </a:r>
            <a:r>
              <a:rPr lang="en-US" b="0" dirty="0" smtClean="0"/>
              <a:t> </a:t>
            </a:r>
            <a:r>
              <a:rPr lang="en-US" b="0" dirty="0" err="1" smtClean="0"/>
              <a:t>đó</a:t>
            </a:r>
            <a:r>
              <a:rPr lang="en-US" b="0" dirty="0" smtClean="0"/>
              <a:t> 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không</a:t>
            </a:r>
            <a:r>
              <a:rPr lang="en-US" b="0" dirty="0" smtClean="0"/>
              <a:t> </a:t>
            </a:r>
            <a:r>
              <a:rPr lang="en-US" b="0" dirty="0" err="1" smtClean="0"/>
              <a:t>còn</a:t>
            </a:r>
            <a:r>
              <a:rPr lang="en-US" b="0" dirty="0" smtClean="0"/>
              <a:t> </a:t>
            </a:r>
            <a:r>
              <a:rPr lang="en-US" b="0" dirty="0" err="1" smtClean="0"/>
              <a:t>được</a:t>
            </a:r>
            <a:r>
              <a:rPr lang="en-US" b="0" dirty="0" smtClean="0"/>
              <a:t> </a:t>
            </a:r>
            <a:r>
              <a:rPr lang="en-US" b="0" dirty="0" err="1" smtClean="0"/>
              <a:t>sử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 </a:t>
            </a:r>
            <a:r>
              <a:rPr lang="en-US" b="0" dirty="0" err="1" smtClean="0"/>
              <a:t>nữa</a:t>
            </a:r>
            <a:r>
              <a:rPr lang="en-US" b="0" dirty="0" smtClean="0"/>
              <a:t>. </a:t>
            </a:r>
            <a:endParaRPr lang="en-US" b="0" dirty="0"/>
          </a:p>
        </p:txBody>
      </p:sp>
      <p:sp>
        <p:nvSpPr>
          <p:cNvPr id="17" name="Pentagon 16"/>
          <p:cNvSpPr/>
          <p:nvPr/>
        </p:nvSpPr>
        <p:spPr>
          <a:xfrm>
            <a:off x="190500" y="5054600"/>
            <a:ext cx="1885950" cy="800100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mtClean="0"/>
              <a:t>Anh</a:t>
            </a:r>
            <a:endParaRPr lang="en-US" dirty="0"/>
          </a:p>
        </p:txBody>
      </p:sp>
      <p:sp>
        <p:nvSpPr>
          <p:cNvPr id="14347" name="TextBox 17"/>
          <p:cNvSpPr txBox="1">
            <a:spLocks noChangeArrowheads="1"/>
          </p:cNvSpPr>
          <p:nvPr/>
        </p:nvSpPr>
        <p:spPr bwMode="auto">
          <a:xfrm>
            <a:off x="2362200" y="4659313"/>
            <a:ext cx="59817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b="0" dirty="0" smtClean="0"/>
              <a:t>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từng</a:t>
            </a:r>
            <a:r>
              <a:rPr lang="en-US" b="0" dirty="0" smtClean="0"/>
              <a:t> </a:t>
            </a:r>
            <a:r>
              <a:rPr lang="en-US" b="0" dirty="0" err="1" smtClean="0"/>
              <a:t>được</a:t>
            </a:r>
            <a:r>
              <a:rPr lang="en-US" b="0" dirty="0" smtClean="0"/>
              <a:t> </a:t>
            </a:r>
            <a:r>
              <a:rPr lang="en-US" b="0" dirty="0" err="1" smtClean="0"/>
              <a:t>sử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 </a:t>
            </a:r>
            <a:r>
              <a:rPr lang="en-US" b="0" dirty="0" err="1" smtClean="0"/>
              <a:t>cho</a:t>
            </a:r>
            <a:r>
              <a:rPr lang="en-US" b="0" dirty="0" smtClean="0"/>
              <a:t> </a:t>
            </a:r>
            <a:r>
              <a:rPr lang="en-US" b="0" dirty="0" err="1" smtClean="0"/>
              <a:t>cả</a:t>
            </a:r>
            <a:r>
              <a:rPr lang="en-US" b="0" dirty="0" smtClean="0"/>
              <a:t> </a:t>
            </a:r>
            <a:r>
              <a:rPr lang="en-US" b="0" dirty="0" err="1" smtClean="0"/>
              <a:t>mục</a:t>
            </a:r>
            <a:r>
              <a:rPr lang="en-US" b="0" dirty="0" smtClean="0"/>
              <a:t> </a:t>
            </a:r>
            <a:r>
              <a:rPr lang="en-US" b="0" dirty="0" err="1" smtClean="0"/>
              <a:t>đích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và</a:t>
            </a:r>
            <a:r>
              <a:rPr lang="en-US" b="0" dirty="0" smtClean="0"/>
              <a:t> </a:t>
            </a:r>
            <a:r>
              <a:rPr lang="en-US" b="0" dirty="0" err="1" smtClean="0"/>
              <a:t>tư</a:t>
            </a:r>
            <a:r>
              <a:rPr lang="en-US" b="0" dirty="0" smtClean="0"/>
              <a:t>. </a:t>
            </a:r>
            <a:r>
              <a:rPr lang="en-US" b="0" dirty="0" err="1" smtClean="0"/>
              <a:t>Đạo</a:t>
            </a:r>
            <a:r>
              <a:rPr lang="en-US" b="0" dirty="0" smtClean="0"/>
              <a:t> </a:t>
            </a:r>
            <a:r>
              <a:rPr lang="en-US" b="0" dirty="0" err="1" smtClean="0"/>
              <a:t>luật</a:t>
            </a:r>
            <a:r>
              <a:rPr lang="en-US" b="0" dirty="0" smtClean="0"/>
              <a:t> 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Lớn</a:t>
            </a:r>
            <a:r>
              <a:rPr lang="en-US" b="0" dirty="0" smtClean="0"/>
              <a:t> </a:t>
            </a:r>
            <a:r>
              <a:rPr lang="en-US" b="0" dirty="0" err="1" smtClean="0"/>
              <a:t>của</a:t>
            </a:r>
            <a:r>
              <a:rPr lang="en-US" b="0" dirty="0" smtClean="0"/>
              <a:t> Anh </a:t>
            </a:r>
            <a:r>
              <a:rPr lang="en-US" b="0" dirty="0" err="1" smtClean="0"/>
              <a:t>năm</a:t>
            </a:r>
            <a:r>
              <a:rPr lang="en-US" b="0" dirty="0" smtClean="0"/>
              <a:t> 1688 </a:t>
            </a:r>
            <a:r>
              <a:rPr lang="en-US" b="0" dirty="0" err="1" smtClean="0"/>
              <a:t>là</a:t>
            </a:r>
            <a:r>
              <a:rPr lang="en-US" b="0" dirty="0" smtClean="0"/>
              <a:t> </a:t>
            </a:r>
            <a:r>
              <a:rPr lang="en-US" b="0" dirty="0" err="1" smtClean="0"/>
              <a:t>đạo</a:t>
            </a:r>
            <a:r>
              <a:rPr lang="en-US" b="0" dirty="0" smtClean="0"/>
              <a:t> </a:t>
            </a:r>
            <a:r>
              <a:rPr lang="en-US" b="0" dirty="0" err="1" smtClean="0"/>
              <a:t>luật</a:t>
            </a:r>
            <a:r>
              <a:rPr lang="en-US" b="0" dirty="0" smtClean="0"/>
              <a:t> </a:t>
            </a:r>
            <a:r>
              <a:rPr lang="en-US" b="0" dirty="0" err="1" smtClean="0"/>
              <a:t>đầu</a:t>
            </a:r>
            <a:r>
              <a:rPr lang="en-US" b="0" dirty="0" smtClean="0"/>
              <a:t> </a:t>
            </a:r>
            <a:r>
              <a:rPr lang="en-US" b="0" dirty="0" err="1" smtClean="0"/>
              <a:t>tiên</a:t>
            </a:r>
            <a:r>
              <a:rPr lang="en-US" b="0" dirty="0" smtClean="0"/>
              <a:t> </a:t>
            </a:r>
            <a:r>
              <a:rPr lang="en-US" b="0" dirty="0" err="1" smtClean="0"/>
              <a:t>chính</a:t>
            </a:r>
            <a:r>
              <a:rPr lang="en-US" b="0" dirty="0" smtClean="0"/>
              <a:t> </a:t>
            </a:r>
            <a:r>
              <a:rPr lang="en-US" b="0" dirty="0" err="1" smtClean="0"/>
              <a:t>thức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bố</a:t>
            </a:r>
            <a:r>
              <a:rPr lang="en-US" b="0" dirty="0" smtClean="0"/>
              <a:t> </a:t>
            </a:r>
            <a:r>
              <a:rPr lang="en-US" b="0" dirty="0" err="1" smtClean="0"/>
              <a:t>việc</a:t>
            </a:r>
            <a:r>
              <a:rPr lang="en-US" b="0" dirty="0" smtClean="0"/>
              <a:t> </a:t>
            </a:r>
            <a:r>
              <a:rPr lang="en-US" b="0" dirty="0" err="1" smtClean="0"/>
              <a:t>sử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 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ty</a:t>
            </a:r>
            <a:r>
              <a:rPr lang="en-US" b="0" dirty="0" smtClean="0"/>
              <a:t> </a:t>
            </a:r>
            <a:r>
              <a:rPr lang="en-US" b="0" dirty="0" err="1" smtClean="0"/>
              <a:t>là</a:t>
            </a:r>
            <a:r>
              <a:rPr lang="en-US" b="0" dirty="0" smtClean="0"/>
              <a:t> </a:t>
            </a:r>
            <a:r>
              <a:rPr lang="en-US" b="0" dirty="0" err="1" smtClean="0"/>
              <a:t>một</a:t>
            </a:r>
            <a:r>
              <a:rPr lang="en-US" b="0" dirty="0" smtClean="0"/>
              <a:t> </a:t>
            </a:r>
            <a:r>
              <a:rPr lang="en-US" b="0" dirty="0" err="1" smtClean="0"/>
              <a:t>yêu</a:t>
            </a:r>
            <a:r>
              <a:rPr lang="en-US" b="0" dirty="0" smtClean="0"/>
              <a:t> </a:t>
            </a:r>
            <a:r>
              <a:rPr lang="en-US" b="0" dirty="0" err="1" smtClean="0"/>
              <a:t>cầu</a:t>
            </a:r>
            <a:r>
              <a:rPr lang="en-US" b="0" dirty="0" smtClean="0"/>
              <a:t> </a:t>
            </a:r>
            <a:r>
              <a:rPr lang="en-US" b="0" dirty="0" err="1" smtClean="0"/>
              <a:t>để</a:t>
            </a:r>
            <a:r>
              <a:rPr lang="en-US" b="0" dirty="0" smtClean="0"/>
              <a:t> </a:t>
            </a:r>
            <a:r>
              <a:rPr lang="en-US" b="0" dirty="0" err="1" smtClean="0"/>
              <a:t>thành</a:t>
            </a:r>
            <a:r>
              <a:rPr lang="en-US" b="0" dirty="0" smtClean="0"/>
              <a:t> </a:t>
            </a:r>
            <a:r>
              <a:rPr lang="en-US" b="0" dirty="0" err="1" smtClean="0"/>
              <a:t>lập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ty</a:t>
            </a:r>
            <a:r>
              <a:rPr lang="en-US" b="0" dirty="0" smtClean="0"/>
              <a:t>. </a:t>
            </a:r>
            <a:r>
              <a:rPr lang="en-US" b="0" dirty="0" err="1" smtClean="0"/>
              <a:t>Hơn</a:t>
            </a:r>
            <a:r>
              <a:rPr lang="en-US" b="0" dirty="0" smtClean="0"/>
              <a:t> </a:t>
            </a:r>
            <a:r>
              <a:rPr lang="en-US" b="0" dirty="0" err="1" smtClean="0"/>
              <a:t>nữa</a:t>
            </a:r>
            <a:r>
              <a:rPr lang="en-US" b="0" dirty="0" smtClean="0"/>
              <a:t>, </a:t>
            </a:r>
            <a:r>
              <a:rPr lang="en-US" b="0" dirty="0" err="1" smtClean="0"/>
              <a:t>vào</a:t>
            </a:r>
            <a:r>
              <a:rPr lang="en-US" b="0" dirty="0" smtClean="0"/>
              <a:t> </a:t>
            </a:r>
            <a:r>
              <a:rPr lang="en-US" b="0" dirty="0" err="1" smtClean="0"/>
              <a:t>thế</a:t>
            </a:r>
            <a:r>
              <a:rPr lang="en-US" b="0" dirty="0" smtClean="0"/>
              <a:t> </a:t>
            </a:r>
            <a:r>
              <a:rPr lang="en-US" b="0" dirty="0" err="1" smtClean="0"/>
              <a:t>kỷ</a:t>
            </a:r>
            <a:r>
              <a:rPr lang="en-US" b="0" dirty="0" smtClean="0"/>
              <a:t> </a:t>
            </a:r>
            <a:r>
              <a:rPr lang="en-US" b="0" dirty="0" err="1" smtClean="0"/>
              <a:t>thứ</a:t>
            </a:r>
            <a:r>
              <a:rPr lang="en-US" b="0" dirty="0" smtClean="0"/>
              <a:t> </a:t>
            </a:r>
            <a:r>
              <a:rPr lang="en-US" b="0" dirty="0" err="1" smtClean="0"/>
              <a:t>mười</a:t>
            </a:r>
            <a:r>
              <a:rPr lang="en-US" b="0" dirty="0" smtClean="0"/>
              <a:t> </a:t>
            </a:r>
            <a:r>
              <a:rPr lang="en-US" b="0" dirty="0" err="1" smtClean="0"/>
              <a:t>bảy</a:t>
            </a:r>
            <a:r>
              <a:rPr lang="en-US" b="0" dirty="0" smtClean="0"/>
              <a:t>,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nguyên</a:t>
            </a:r>
            <a:r>
              <a:rPr lang="en-US" b="0" dirty="0" smtClean="0"/>
              <a:t> </a:t>
            </a:r>
            <a:r>
              <a:rPr lang="en-US" b="0" dirty="0" err="1" smtClean="0"/>
              <a:t>tắc</a:t>
            </a:r>
            <a:r>
              <a:rPr lang="en-US" b="0" dirty="0" smtClean="0"/>
              <a:t> </a:t>
            </a:r>
            <a:r>
              <a:rPr lang="en-US" b="0" dirty="0" err="1" smtClean="0"/>
              <a:t>thông</a:t>
            </a:r>
            <a:r>
              <a:rPr lang="en-US" b="0" dirty="0" smtClean="0"/>
              <a:t> </a:t>
            </a:r>
            <a:r>
              <a:rPr lang="en-US" b="0" dirty="0" err="1" smtClean="0"/>
              <a:t>luật</a:t>
            </a:r>
            <a:r>
              <a:rPr lang="en-US" b="0" dirty="0" smtClean="0"/>
              <a:t> </a:t>
            </a:r>
            <a:r>
              <a:rPr lang="en-US" b="0" dirty="0" err="1" smtClean="0"/>
              <a:t>quy</a:t>
            </a:r>
            <a:r>
              <a:rPr lang="en-US" b="0" dirty="0" smtClean="0"/>
              <a:t> </a:t>
            </a:r>
            <a:r>
              <a:rPr lang="en-US" b="0" dirty="0" err="1" smtClean="0"/>
              <a:t>định</a:t>
            </a:r>
            <a:r>
              <a:rPr lang="en-US" b="0" dirty="0" smtClean="0"/>
              <a:t> </a:t>
            </a:r>
            <a:r>
              <a:rPr lang="en-US" b="0" dirty="0" err="1" smtClean="0"/>
              <a:t>rằng</a:t>
            </a:r>
            <a:r>
              <a:rPr lang="en-US" b="0" dirty="0" smtClean="0"/>
              <a:t>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ty</a:t>
            </a:r>
            <a:r>
              <a:rPr lang="en-US" b="0" dirty="0" smtClean="0"/>
              <a:t> </a:t>
            </a:r>
            <a:r>
              <a:rPr lang="en-US" b="0" dirty="0" err="1" smtClean="0"/>
              <a:t>cần</a:t>
            </a:r>
            <a:r>
              <a:rPr lang="en-US" b="0" dirty="0" smtClean="0"/>
              <a:t> </a:t>
            </a:r>
            <a:r>
              <a:rPr lang="en-US" b="0" dirty="0" err="1" smtClean="0"/>
              <a:t>có</a:t>
            </a:r>
            <a:r>
              <a:rPr lang="en-US" b="0" dirty="0" smtClean="0"/>
              <a:t> con </a:t>
            </a:r>
            <a:r>
              <a:rPr lang="en-US" b="0" dirty="0" err="1" smtClean="0"/>
              <a:t>dấu</a:t>
            </a:r>
            <a:r>
              <a:rPr lang="en-US" b="0" dirty="0" smtClean="0"/>
              <a:t> </a:t>
            </a:r>
            <a:r>
              <a:rPr lang="en-US" b="0" dirty="0" err="1" smtClean="0"/>
              <a:t>chung</a:t>
            </a:r>
            <a:r>
              <a:rPr lang="en-US" b="0" dirty="0" smtClean="0"/>
              <a:t> </a:t>
            </a:r>
            <a:r>
              <a:rPr lang="en-US" b="0" dirty="0" err="1" smtClean="0"/>
              <a:t>để</a:t>
            </a:r>
            <a:r>
              <a:rPr lang="en-US" b="0" dirty="0" smtClean="0"/>
              <a:t> </a:t>
            </a:r>
            <a:r>
              <a:rPr lang="en-US" b="0" dirty="0" err="1" smtClean="0"/>
              <a:t>xác</a:t>
            </a:r>
            <a:r>
              <a:rPr lang="en-US" b="0" dirty="0" smtClean="0"/>
              <a:t> </a:t>
            </a:r>
            <a:r>
              <a:rPr lang="en-US" b="0" dirty="0" err="1" smtClean="0"/>
              <a:t>thực</a:t>
            </a:r>
            <a:r>
              <a:rPr lang="en-US" b="0" dirty="0" smtClean="0"/>
              <a:t> </a:t>
            </a:r>
            <a:r>
              <a:rPr lang="en-US" b="0" dirty="0" err="1" smtClean="0"/>
              <a:t>tính</a:t>
            </a:r>
            <a:r>
              <a:rPr lang="en-US" b="0" dirty="0" smtClean="0"/>
              <a:t> </a:t>
            </a:r>
            <a:r>
              <a:rPr lang="en-US" b="0" dirty="0" err="1" smtClean="0"/>
              <a:t>hợp</a:t>
            </a:r>
            <a:r>
              <a:rPr lang="en-US" b="0" dirty="0" smtClean="0"/>
              <a:t> </a:t>
            </a:r>
            <a:r>
              <a:rPr lang="en-US" b="0" dirty="0" err="1" smtClean="0"/>
              <a:t>pháp</a:t>
            </a:r>
            <a:r>
              <a:rPr lang="en-US" b="0" dirty="0" smtClean="0"/>
              <a:t> </a:t>
            </a:r>
            <a:r>
              <a:rPr lang="en-US" b="0" dirty="0" err="1" smtClean="0"/>
              <a:t>của</a:t>
            </a:r>
            <a:r>
              <a:rPr lang="en-US" b="0" dirty="0" smtClean="0"/>
              <a:t>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văn</a:t>
            </a:r>
            <a:r>
              <a:rPr lang="en-US" b="0" dirty="0" smtClean="0"/>
              <a:t> </a:t>
            </a:r>
            <a:r>
              <a:rPr lang="en-US" b="0" dirty="0" err="1" smtClean="0"/>
              <a:t>bản</a:t>
            </a:r>
            <a:r>
              <a:rPr lang="en-US" b="0" dirty="0" smtClean="0"/>
              <a:t> </a:t>
            </a:r>
            <a:r>
              <a:rPr lang="en-US" b="0" dirty="0" err="1" smtClean="0"/>
              <a:t>và</a:t>
            </a:r>
            <a:r>
              <a:rPr lang="en-US" b="0" dirty="0" smtClean="0"/>
              <a:t> </a:t>
            </a:r>
            <a:r>
              <a:rPr lang="en-US" b="0" dirty="0" err="1" smtClean="0"/>
              <a:t>giao</a:t>
            </a:r>
            <a:r>
              <a:rPr lang="en-US" b="0" dirty="0" smtClean="0"/>
              <a:t> </a:t>
            </a:r>
            <a:r>
              <a:rPr lang="en-US" b="0" dirty="0" err="1" smtClean="0"/>
              <a:t>dịch</a:t>
            </a:r>
            <a:r>
              <a:rPr lang="en-US" b="0" dirty="0" smtClean="0"/>
              <a:t> </a:t>
            </a:r>
            <a:r>
              <a:rPr lang="en-US" b="0" dirty="0" err="1" smtClean="0"/>
              <a:t>của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ty</a:t>
            </a:r>
            <a:r>
              <a:rPr lang="en-US" b="0" dirty="0" smtClean="0"/>
              <a:t>. </a:t>
            </a:r>
            <a:endParaRPr lang="en-US" b="0" dirty="0"/>
          </a:p>
          <a:p>
            <a:pPr eaLnBrk="1" hangingPunct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5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 sz="2000">
                <a:cs typeface="Andes ExtraLight" pitchFamily="50" charset="0"/>
              </a:rPr>
              <a:t>Con dấu công ty: nguồn gốc</a:t>
            </a:r>
            <a:r>
              <a:rPr lang="en-US" smtClean="0">
                <a:cs typeface="Andes ExtraLight" pitchFamily="50" charset="0"/>
              </a:rPr>
              <a:t> (tiếp)</a:t>
            </a:r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D1F8B292-9BAF-4FD4-A942-013962D07AEB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3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230188" y="1974850"/>
            <a:ext cx="1885950" cy="800100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mtClean="0"/>
              <a:t>Trung Quốc</a:t>
            </a:r>
            <a:endParaRPr lang="en-US" dirty="0"/>
          </a:p>
        </p:txBody>
      </p:sp>
      <p:sp>
        <p:nvSpPr>
          <p:cNvPr id="15365" name="TextBox 8"/>
          <p:cNvSpPr txBox="1">
            <a:spLocks noChangeArrowheads="1"/>
          </p:cNvSpPr>
          <p:nvPr/>
        </p:nvSpPr>
        <p:spPr bwMode="auto">
          <a:xfrm>
            <a:off x="2730500" y="1625600"/>
            <a:ext cx="60880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1800" b="0" dirty="0" smtClean="0"/>
              <a:t>Con </a:t>
            </a:r>
            <a:r>
              <a:rPr lang="en-US" sz="1800" b="0" dirty="0" err="1" smtClean="0"/>
              <a:t>dấu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công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ty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không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phải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là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độc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quyền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của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văn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hóa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Phương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Tây</a:t>
            </a:r>
            <a:r>
              <a:rPr lang="en-US" sz="1800" b="0" dirty="0" smtClean="0"/>
              <a:t>. Ở Trung </a:t>
            </a:r>
            <a:r>
              <a:rPr lang="en-US" sz="1800" b="0" dirty="0" err="1" smtClean="0"/>
              <a:t>Quốc</a:t>
            </a:r>
            <a:r>
              <a:rPr lang="en-US" sz="1800" b="0" dirty="0" smtClean="0"/>
              <a:t>, </a:t>
            </a:r>
            <a:r>
              <a:rPr lang="en-US" sz="1800" b="0" dirty="0" err="1" smtClean="0"/>
              <a:t>hệ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thống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chữ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viết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khác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với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chữ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cái</a:t>
            </a:r>
            <a:r>
              <a:rPr lang="en-US" sz="1800" b="0" dirty="0" smtClean="0"/>
              <a:t> La-</a:t>
            </a:r>
            <a:r>
              <a:rPr lang="en-US" sz="1800" b="0" dirty="0" err="1" smtClean="0"/>
              <a:t>tinh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và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các</a:t>
            </a:r>
            <a:r>
              <a:rPr lang="en-US" sz="1800" b="0" dirty="0" smtClean="0"/>
              <a:t> con </a:t>
            </a:r>
            <a:r>
              <a:rPr lang="en-US" sz="1800" b="0" dirty="0" err="1" smtClean="0"/>
              <a:t>chữ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có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thể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trông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rất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giống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nhau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và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dễ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gây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nhầm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lẫn</a:t>
            </a:r>
            <a:r>
              <a:rPr lang="en-US" sz="1800" b="0" dirty="0" smtClean="0"/>
              <a:t>. Do </a:t>
            </a:r>
            <a:r>
              <a:rPr lang="en-US" sz="1800" b="0" dirty="0" err="1" smtClean="0"/>
              <a:t>đó</a:t>
            </a:r>
            <a:r>
              <a:rPr lang="en-US" sz="1800" b="0" dirty="0" smtClean="0"/>
              <a:t>, </a:t>
            </a:r>
            <a:r>
              <a:rPr lang="en-US" sz="1800" b="0" dirty="0" err="1" smtClean="0"/>
              <a:t>việc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đóng</a:t>
            </a:r>
            <a:r>
              <a:rPr lang="en-US" sz="1800" b="0" dirty="0" smtClean="0"/>
              <a:t> con </a:t>
            </a:r>
            <a:r>
              <a:rPr lang="en-US" sz="1800" b="0" dirty="0" err="1" smtClean="0"/>
              <a:t>dấu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công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ty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đóng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vai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trò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quan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trọng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trong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việc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phân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biệt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một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công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ty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và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các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văn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bản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của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công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ty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đó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với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một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công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ty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khác</a:t>
            </a:r>
            <a:r>
              <a:rPr lang="en-US" sz="1800" b="0" dirty="0" smtClean="0"/>
              <a:t>. </a:t>
            </a:r>
            <a:r>
              <a:rPr lang="en-US" sz="1800" b="0" dirty="0" smtClean="0"/>
              <a:t> </a:t>
            </a:r>
            <a:endParaRPr lang="en-US" sz="1800" b="0" dirty="0"/>
          </a:p>
        </p:txBody>
      </p:sp>
      <p:sp>
        <p:nvSpPr>
          <p:cNvPr id="10" name="Pentagon 9"/>
          <p:cNvSpPr/>
          <p:nvPr/>
        </p:nvSpPr>
        <p:spPr>
          <a:xfrm>
            <a:off x="230188" y="4373563"/>
            <a:ext cx="1885950" cy="800100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mtClean="0"/>
              <a:t>Liên Xô cũ</a:t>
            </a:r>
            <a:endParaRPr lang="en-US" dirty="0"/>
          </a:p>
        </p:txBody>
      </p:sp>
      <p:sp>
        <p:nvSpPr>
          <p:cNvPr id="15367" name="TextBox 10"/>
          <p:cNvSpPr txBox="1">
            <a:spLocks noChangeArrowheads="1"/>
          </p:cNvSpPr>
          <p:nvPr/>
        </p:nvSpPr>
        <p:spPr bwMode="auto">
          <a:xfrm>
            <a:off x="2844800" y="3895725"/>
            <a:ext cx="56769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1800" b="0" dirty="0" smtClean="0"/>
              <a:t>Con </a:t>
            </a:r>
            <a:r>
              <a:rPr lang="en-US" sz="1800" b="0" dirty="0" err="1" smtClean="0"/>
              <a:t>dấu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cao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su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đóng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vai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trò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biểu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tượng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trong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việc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xác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định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các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công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ty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như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một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phần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của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các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cộng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hòa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xã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hội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chủ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nghĩa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Xô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viết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cũ</a:t>
            </a:r>
            <a:r>
              <a:rPr lang="en-US" sz="1800" b="0" dirty="0" smtClean="0"/>
              <a:t>. </a:t>
            </a:r>
            <a:r>
              <a:rPr lang="en-US" sz="1800" b="0" dirty="0" err="1" smtClean="0"/>
              <a:t>Việc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sử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dụng</a:t>
            </a:r>
            <a:r>
              <a:rPr lang="en-US" sz="1800" b="0" dirty="0" smtClean="0"/>
              <a:t> con </a:t>
            </a:r>
            <a:r>
              <a:rPr lang="en-US" sz="1800" b="0" dirty="0" err="1" smtClean="0"/>
              <a:t>dấu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cao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su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bắt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nguồn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từ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việc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xác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thực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các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văn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bản</a:t>
            </a:r>
            <a:r>
              <a:rPr lang="en-US" sz="1800" b="0" dirty="0" smtClean="0"/>
              <a:t>, </a:t>
            </a:r>
            <a:r>
              <a:rPr lang="en-US" sz="1800" b="0" dirty="0" err="1" smtClean="0"/>
              <a:t>hợp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đồng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và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giao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dịch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kinh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doanh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của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công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ty</a:t>
            </a:r>
            <a:r>
              <a:rPr lang="en-US" sz="1800" b="0" dirty="0" smtClean="0"/>
              <a:t>. Con </a:t>
            </a:r>
            <a:r>
              <a:rPr lang="en-US" sz="1800" b="0" dirty="0" err="1" smtClean="0"/>
              <a:t>dấu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cũng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đóng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vai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trò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quan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trọng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trong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việc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chứng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thực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tính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khả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tín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của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giao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dịch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thương</a:t>
            </a:r>
            <a:r>
              <a:rPr lang="en-US" sz="1800" b="0" dirty="0" smtClean="0"/>
              <a:t> </a:t>
            </a:r>
            <a:r>
              <a:rPr lang="en-US" sz="1800" b="0" dirty="0" err="1" smtClean="0"/>
              <a:t>mại</a:t>
            </a:r>
            <a:r>
              <a:rPr lang="en-US" sz="1800" b="0" dirty="0" smtClean="0"/>
              <a:t>.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 smtClean="0">
                <a:cs typeface="Andes ExtraLight" pitchFamily="50" charset="0"/>
              </a:rPr>
              <a:t>Con dấu công ty: ngày nay</a:t>
            </a:r>
          </a:p>
        </p:txBody>
      </p:sp>
      <p:sp>
        <p:nvSpPr>
          <p:cNvPr id="1638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275"/>
          </a:xfrm>
        </p:spPr>
        <p:txBody>
          <a:bodyPr/>
          <a:lstStyle/>
          <a:p>
            <a:pPr marL="0" indent="0">
              <a:buFontTx/>
              <a:buChar char="•"/>
            </a:pPr>
            <a:r>
              <a:rPr lang="en-US" sz="2000" dirty="0"/>
              <a:t>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cần</a:t>
            </a:r>
            <a:r>
              <a:rPr lang="en-US" sz="2000" dirty="0"/>
              <a:t> </a:t>
            </a:r>
            <a:r>
              <a:rPr lang="en-US" sz="2000" dirty="0" err="1"/>
              <a:t>phải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để</a:t>
            </a:r>
            <a:r>
              <a:rPr lang="en-US" sz="2000" dirty="0"/>
              <a:t> </a:t>
            </a:r>
            <a:r>
              <a:rPr lang="en-US" sz="2000" dirty="0" err="1"/>
              <a:t>thành</a:t>
            </a:r>
            <a:r>
              <a:rPr lang="en-US" sz="2000" dirty="0"/>
              <a:t> </a:t>
            </a:r>
            <a:r>
              <a:rPr lang="en-US" sz="2000" dirty="0" err="1"/>
              <a:t>lập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và</a:t>
            </a:r>
            <a:r>
              <a:rPr lang="en-US" sz="2000" dirty="0"/>
              <a:t> </a:t>
            </a:r>
            <a:r>
              <a:rPr lang="en-US" sz="2000" dirty="0" err="1"/>
              <a:t>tiến</a:t>
            </a:r>
            <a:r>
              <a:rPr lang="en-US" sz="2000" dirty="0"/>
              <a:t> </a:t>
            </a:r>
            <a:r>
              <a:rPr lang="en-US" sz="2000" dirty="0" err="1"/>
              <a:t>hành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hoạt</a:t>
            </a:r>
            <a:r>
              <a:rPr lang="en-US" sz="2000" dirty="0"/>
              <a:t> </a:t>
            </a:r>
            <a:r>
              <a:rPr lang="en-US" sz="2000" dirty="0" err="1"/>
              <a:t>động</a:t>
            </a:r>
            <a:r>
              <a:rPr lang="en-US" sz="2000" dirty="0"/>
              <a:t> </a:t>
            </a:r>
            <a:r>
              <a:rPr lang="en-US" sz="2000" dirty="0" err="1"/>
              <a:t>kinh</a:t>
            </a:r>
            <a:r>
              <a:rPr lang="en-US" sz="2000" dirty="0"/>
              <a:t> </a:t>
            </a:r>
            <a:r>
              <a:rPr lang="en-US" sz="2000" dirty="0" err="1"/>
              <a:t>doanh</a:t>
            </a:r>
            <a:r>
              <a:rPr lang="en-US" sz="2000" dirty="0"/>
              <a:t> </a:t>
            </a:r>
            <a:r>
              <a:rPr lang="en-US" sz="2000" dirty="0" err="1"/>
              <a:t>bình</a:t>
            </a:r>
            <a:r>
              <a:rPr lang="en-US" sz="2000" dirty="0"/>
              <a:t> </a:t>
            </a:r>
            <a:r>
              <a:rPr lang="en-US" sz="2000" dirty="0" err="1"/>
              <a:t>thường</a:t>
            </a:r>
            <a:r>
              <a:rPr lang="en-US" sz="2000" dirty="0"/>
              <a:t> ở 79 (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189) </a:t>
            </a:r>
            <a:r>
              <a:rPr lang="en-US" sz="2000" dirty="0" err="1"/>
              <a:t>quốc</a:t>
            </a:r>
            <a:r>
              <a:rPr lang="en-US" sz="2000" dirty="0"/>
              <a:t> </a:t>
            </a:r>
            <a:r>
              <a:rPr lang="en-US" sz="2000" dirty="0" err="1"/>
              <a:t>gia</a:t>
            </a:r>
            <a:r>
              <a:rPr lang="en-US" sz="2000" dirty="0"/>
              <a:t>, </a:t>
            </a:r>
            <a:r>
              <a:rPr lang="en-US" sz="2000" dirty="0" err="1"/>
              <a:t>theo</a:t>
            </a:r>
            <a:r>
              <a:rPr lang="en-US" sz="2000" dirty="0"/>
              <a:t> </a:t>
            </a:r>
            <a:r>
              <a:rPr lang="en-US" sz="2000" dirty="0" err="1"/>
              <a:t>xác</a:t>
            </a:r>
            <a:r>
              <a:rPr lang="en-US" sz="2000" dirty="0"/>
              <a:t> </a:t>
            </a:r>
            <a:r>
              <a:rPr lang="en-US" sz="2000" dirty="0" err="1"/>
              <a:t>định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chỉ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i="1" dirty="0"/>
              <a:t>Doing Business</a:t>
            </a:r>
            <a:r>
              <a:rPr lang="en-US" sz="2000" dirty="0"/>
              <a:t>.</a:t>
            </a:r>
            <a:endParaRPr sz="2000" dirty="0">
              <a:latin typeface="Arial" charset="0"/>
              <a:cs typeface="Arial" charset="0"/>
            </a:endParaRPr>
          </a:p>
          <a:p>
            <a:pPr marL="0" indent="0">
              <a:buFontTx/>
              <a:buChar char="•"/>
            </a:pPr>
            <a:r>
              <a:rPr lang="en-US" sz="2000" dirty="0" err="1"/>
              <a:t>Trong</a:t>
            </a:r>
            <a:r>
              <a:rPr lang="en-US" sz="2000" dirty="0"/>
              <a:t> 6 </a:t>
            </a:r>
            <a:r>
              <a:rPr lang="en-US" sz="2000" dirty="0" err="1"/>
              <a:t>năm</a:t>
            </a:r>
            <a:r>
              <a:rPr lang="en-US" sz="2000" dirty="0"/>
              <a:t> qua, 17 </a:t>
            </a:r>
            <a:r>
              <a:rPr lang="en-US" sz="2000" dirty="0" err="1"/>
              <a:t>nền</a:t>
            </a:r>
            <a:r>
              <a:rPr lang="en-US" sz="2000" dirty="0"/>
              <a:t> </a:t>
            </a:r>
            <a:r>
              <a:rPr lang="en-US" sz="2000" dirty="0" err="1"/>
              <a:t>kinh</a:t>
            </a:r>
            <a:r>
              <a:rPr lang="en-US" sz="2000" dirty="0"/>
              <a:t> </a:t>
            </a:r>
            <a:r>
              <a:rPr lang="en-US" sz="2000" dirty="0" err="1"/>
              <a:t>tế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Georgia, Slovenia, Pakistan </a:t>
            </a:r>
            <a:r>
              <a:rPr lang="en-US" sz="2000" dirty="0" err="1"/>
              <a:t>và</a:t>
            </a:r>
            <a:r>
              <a:rPr lang="en-US" sz="2000" dirty="0"/>
              <a:t> Rwanda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quy</a:t>
            </a:r>
            <a:r>
              <a:rPr lang="en-US" sz="2000" dirty="0"/>
              <a:t> </a:t>
            </a:r>
            <a:r>
              <a:rPr lang="en-US" sz="2000" dirty="0" err="1"/>
              <a:t>định</a:t>
            </a:r>
            <a:r>
              <a:rPr lang="en-US" sz="2000" dirty="0"/>
              <a:t> </a:t>
            </a:r>
            <a:r>
              <a:rPr lang="en-US" sz="2000" dirty="0" err="1"/>
              <a:t>phải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để</a:t>
            </a:r>
            <a:r>
              <a:rPr lang="en-US" sz="2000" dirty="0"/>
              <a:t> </a:t>
            </a:r>
            <a:r>
              <a:rPr lang="en-US" sz="2000" dirty="0" err="1"/>
              <a:t>thành</a:t>
            </a:r>
            <a:r>
              <a:rPr lang="en-US" sz="2000" dirty="0"/>
              <a:t> </a:t>
            </a:r>
            <a:r>
              <a:rPr lang="en-US" sz="2000" dirty="0" err="1"/>
              <a:t>lập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</a:t>
            </a:r>
            <a:r>
              <a:rPr lang="en-US" sz="2000" dirty="0" err="1"/>
              <a:t>và</a:t>
            </a:r>
            <a:r>
              <a:rPr lang="en-US" sz="2000" dirty="0"/>
              <a:t> </a:t>
            </a:r>
            <a:r>
              <a:rPr lang="en-US" sz="2000" dirty="0" err="1"/>
              <a:t>tiến</a:t>
            </a:r>
            <a:r>
              <a:rPr lang="en-US" sz="2000" dirty="0"/>
              <a:t> </a:t>
            </a:r>
            <a:r>
              <a:rPr lang="en-US" sz="2000" dirty="0" err="1"/>
              <a:t>hành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hoạt</a:t>
            </a:r>
            <a:r>
              <a:rPr lang="en-US" sz="2000" dirty="0"/>
              <a:t> </a:t>
            </a:r>
            <a:r>
              <a:rPr lang="en-US" sz="2000" dirty="0" err="1"/>
              <a:t>động</a:t>
            </a:r>
            <a:r>
              <a:rPr lang="en-US" sz="2000" dirty="0"/>
              <a:t> </a:t>
            </a:r>
            <a:r>
              <a:rPr lang="en-US" sz="2000" dirty="0" err="1"/>
              <a:t>kinh</a:t>
            </a:r>
            <a:r>
              <a:rPr lang="en-US" sz="2000" dirty="0"/>
              <a:t> </a:t>
            </a:r>
            <a:r>
              <a:rPr lang="en-US" sz="2000" dirty="0" err="1"/>
              <a:t>doanh</a:t>
            </a:r>
            <a:r>
              <a:rPr lang="en-US" sz="2000" dirty="0"/>
              <a:t> </a:t>
            </a:r>
            <a:r>
              <a:rPr lang="en-US" sz="2000" dirty="0" err="1"/>
              <a:t>thông</a:t>
            </a:r>
            <a:r>
              <a:rPr lang="en-US" sz="2000" dirty="0"/>
              <a:t> </a:t>
            </a:r>
            <a:r>
              <a:rPr lang="en-US" sz="2000" dirty="0" err="1" smtClean="0"/>
              <a:t>thường</a:t>
            </a:r>
            <a:r>
              <a:rPr lang="en-US" sz="2000" dirty="0"/>
              <a:t>.</a:t>
            </a:r>
            <a:endParaRPr sz="2000" dirty="0">
              <a:latin typeface="Arial" charset="0"/>
              <a:cs typeface="Arial" charset="0"/>
            </a:endParaRPr>
          </a:p>
          <a:p>
            <a:pPr marL="0" indent="0">
              <a:buFontTx/>
              <a:buChar char="•"/>
            </a:pPr>
            <a:r>
              <a:rPr lang="en-US" sz="2000" dirty="0" err="1"/>
              <a:t>Nhiều</a:t>
            </a:r>
            <a:r>
              <a:rPr lang="en-US" sz="2000" dirty="0"/>
              <a:t> </a:t>
            </a:r>
            <a:r>
              <a:rPr lang="en-US" sz="2000" dirty="0" err="1"/>
              <a:t>quốc</a:t>
            </a:r>
            <a:r>
              <a:rPr lang="en-US" sz="2000" dirty="0"/>
              <a:t> </a:t>
            </a:r>
            <a:r>
              <a:rPr lang="en-US" sz="2000" dirty="0" err="1"/>
              <a:t>gia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gắng</a:t>
            </a:r>
            <a:r>
              <a:rPr lang="en-US" sz="2000" dirty="0"/>
              <a:t> </a:t>
            </a:r>
            <a:r>
              <a:rPr lang="en-US" sz="2000" dirty="0" err="1"/>
              <a:t>loại</a:t>
            </a:r>
            <a:r>
              <a:rPr lang="en-US" sz="2000" dirty="0"/>
              <a:t> </a:t>
            </a:r>
            <a:r>
              <a:rPr lang="en-US" sz="2000" dirty="0" err="1"/>
              <a:t>bỏ</a:t>
            </a:r>
            <a:r>
              <a:rPr lang="en-US" sz="2000" dirty="0"/>
              <a:t> </a:t>
            </a:r>
            <a:r>
              <a:rPr lang="en-US" sz="2000" dirty="0" err="1"/>
              <a:t>yêu</a:t>
            </a:r>
            <a:r>
              <a:rPr lang="en-US" sz="2000" dirty="0"/>
              <a:t> </a:t>
            </a:r>
            <a:r>
              <a:rPr lang="en-US" sz="2000" dirty="0" err="1"/>
              <a:t>cầu</a:t>
            </a:r>
            <a:r>
              <a:rPr lang="en-US" sz="2000" dirty="0"/>
              <a:t> </a:t>
            </a:r>
            <a:r>
              <a:rPr lang="en-US" sz="2000" dirty="0" err="1"/>
              <a:t>này</a:t>
            </a:r>
            <a:r>
              <a:rPr lang="en-US" sz="2000" dirty="0"/>
              <a:t>. </a:t>
            </a:r>
            <a:r>
              <a:rPr lang="en-US" sz="2000" dirty="0" err="1"/>
              <a:t>Tuy</a:t>
            </a:r>
            <a:r>
              <a:rPr lang="en-US" sz="2000" dirty="0"/>
              <a:t> </a:t>
            </a:r>
            <a:r>
              <a:rPr lang="en-US" sz="2000" dirty="0" err="1"/>
              <a:t>nhiên</a:t>
            </a:r>
            <a:r>
              <a:rPr lang="en-US" sz="2000" dirty="0"/>
              <a:t>, </a:t>
            </a:r>
            <a:r>
              <a:rPr lang="en-US" sz="2000" dirty="0" err="1"/>
              <a:t>thói</a:t>
            </a:r>
            <a:r>
              <a:rPr lang="en-US" sz="2000" dirty="0"/>
              <a:t> </a:t>
            </a:r>
            <a:r>
              <a:rPr lang="en-US" sz="2000" dirty="0" err="1"/>
              <a:t>quen</a:t>
            </a:r>
            <a:r>
              <a:rPr lang="en-US" sz="2000" dirty="0"/>
              <a:t> </a:t>
            </a:r>
            <a:r>
              <a:rPr lang="en-US" sz="2000" dirty="0" err="1"/>
              <a:t>cũ</a:t>
            </a:r>
            <a:r>
              <a:rPr lang="en-US" sz="2000" dirty="0"/>
              <a:t> </a:t>
            </a:r>
            <a:r>
              <a:rPr lang="en-US" sz="2000" dirty="0" err="1"/>
              <a:t>rất</a:t>
            </a:r>
            <a:r>
              <a:rPr lang="en-US" sz="2000" dirty="0"/>
              <a:t> </a:t>
            </a:r>
            <a:r>
              <a:rPr lang="en-US" sz="2000" dirty="0" err="1"/>
              <a:t>khó</a:t>
            </a:r>
            <a:r>
              <a:rPr lang="en-US" sz="2000" dirty="0"/>
              <a:t> </a:t>
            </a:r>
            <a:r>
              <a:rPr lang="en-US" sz="2000" dirty="0" err="1"/>
              <a:t>bỏ</a:t>
            </a:r>
            <a:r>
              <a:rPr lang="en-US" sz="2000" dirty="0"/>
              <a:t>. Armenia, </a:t>
            </a:r>
            <a:r>
              <a:rPr lang="en-US" sz="2000" dirty="0" err="1"/>
              <a:t>Cộng</a:t>
            </a:r>
            <a:r>
              <a:rPr lang="en-US" sz="2000" dirty="0"/>
              <a:t> </a:t>
            </a:r>
            <a:r>
              <a:rPr lang="en-US" sz="2000" dirty="0" err="1"/>
              <a:t>hòa</a:t>
            </a:r>
            <a:r>
              <a:rPr lang="en-US" sz="2000" dirty="0"/>
              <a:t> Kyrgyz, </a:t>
            </a:r>
            <a:r>
              <a:rPr lang="en-US" sz="2000" dirty="0" err="1"/>
              <a:t>Đặc</a:t>
            </a:r>
            <a:r>
              <a:rPr lang="en-US" sz="2000" dirty="0"/>
              <a:t> </a:t>
            </a:r>
            <a:r>
              <a:rPr lang="en-US" sz="2000" dirty="0" err="1"/>
              <a:t>Khu</a:t>
            </a:r>
            <a:r>
              <a:rPr lang="en-US" sz="2000" dirty="0"/>
              <a:t> </a:t>
            </a:r>
            <a:r>
              <a:rPr lang="en-US" sz="2000" dirty="0" err="1"/>
              <a:t>Hành</a:t>
            </a:r>
            <a:r>
              <a:rPr lang="en-US" sz="2000" dirty="0"/>
              <a:t> </a:t>
            </a:r>
            <a:r>
              <a:rPr lang="en-US" sz="2000" dirty="0" err="1"/>
              <a:t>Chính</a:t>
            </a:r>
            <a:r>
              <a:rPr lang="en-US" sz="2000" dirty="0"/>
              <a:t> </a:t>
            </a:r>
            <a:r>
              <a:rPr lang="en-US" sz="2000" dirty="0" err="1"/>
              <a:t>Hồng</a:t>
            </a:r>
            <a:r>
              <a:rPr lang="en-US" sz="2000" dirty="0"/>
              <a:t> </a:t>
            </a:r>
            <a:r>
              <a:rPr lang="en-US" sz="2000" dirty="0" err="1"/>
              <a:t>Kông</a:t>
            </a:r>
            <a:r>
              <a:rPr lang="en-US" sz="2000" dirty="0"/>
              <a:t>, Trung </a:t>
            </a:r>
            <a:r>
              <a:rPr lang="en-US" sz="2000" dirty="0" err="1"/>
              <a:t>Quốc</a:t>
            </a:r>
            <a:r>
              <a:rPr lang="en-US" sz="2000" dirty="0"/>
              <a:t> </a:t>
            </a:r>
            <a:r>
              <a:rPr lang="en-US" sz="2000" dirty="0" err="1"/>
              <a:t>và</a:t>
            </a:r>
            <a:r>
              <a:rPr lang="en-US" sz="2000" dirty="0"/>
              <a:t> Hi </a:t>
            </a:r>
            <a:r>
              <a:rPr lang="en-US" sz="2000" dirty="0" err="1"/>
              <a:t>Lạp</a:t>
            </a:r>
            <a:r>
              <a:rPr lang="en-US" sz="2000" dirty="0"/>
              <a:t> </a:t>
            </a:r>
            <a:r>
              <a:rPr lang="en-US" sz="2000" dirty="0" err="1"/>
              <a:t>gần</a:t>
            </a:r>
            <a:r>
              <a:rPr lang="en-US" sz="2000" dirty="0"/>
              <a:t> </a:t>
            </a:r>
            <a:r>
              <a:rPr lang="en-US" sz="2000" dirty="0" err="1"/>
              <a:t>đây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hủy</a:t>
            </a:r>
            <a:r>
              <a:rPr lang="en-US" sz="2000" dirty="0"/>
              <a:t> </a:t>
            </a:r>
            <a:r>
              <a:rPr lang="en-US" sz="2000" dirty="0" err="1"/>
              <a:t>bỏ</a:t>
            </a:r>
            <a:r>
              <a:rPr lang="en-US" sz="2000" dirty="0"/>
              <a:t> </a:t>
            </a:r>
            <a:r>
              <a:rPr lang="en-US" sz="2000" dirty="0" err="1"/>
              <a:t>quy</a:t>
            </a:r>
            <a:r>
              <a:rPr lang="en-US" sz="2000" dirty="0"/>
              <a:t> </a:t>
            </a:r>
            <a:r>
              <a:rPr lang="en-US" sz="2000" dirty="0" err="1"/>
              <a:t>định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 </a:t>
            </a:r>
            <a:r>
              <a:rPr lang="en-US" sz="2000" dirty="0" err="1"/>
              <a:t>lý</a:t>
            </a:r>
            <a:r>
              <a:rPr lang="en-US" sz="2000" dirty="0"/>
              <a:t> </a:t>
            </a:r>
            <a:r>
              <a:rPr lang="en-US" sz="2000" dirty="0" err="1"/>
              <a:t>về</a:t>
            </a:r>
            <a:r>
              <a:rPr lang="en-US" sz="2000" dirty="0"/>
              <a:t> </a:t>
            </a:r>
            <a:r>
              <a:rPr lang="en-US" sz="2000" dirty="0" err="1"/>
              <a:t>việc</a:t>
            </a:r>
            <a:r>
              <a:rPr lang="en-US" sz="2000" dirty="0"/>
              <a:t> </a:t>
            </a:r>
            <a:r>
              <a:rPr lang="en-US" sz="2000" dirty="0" err="1"/>
              <a:t>phải</a:t>
            </a:r>
            <a:r>
              <a:rPr lang="en-US" sz="2000" dirty="0"/>
              <a:t>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. </a:t>
            </a:r>
            <a:r>
              <a:rPr lang="en-US" sz="2000" dirty="0" err="1"/>
              <a:t>Tuy</a:t>
            </a:r>
            <a:r>
              <a:rPr lang="en-US" sz="2000" dirty="0"/>
              <a:t> </a:t>
            </a:r>
            <a:r>
              <a:rPr lang="en-US" sz="2000" dirty="0" err="1"/>
              <a:t>nhiên</a:t>
            </a:r>
            <a:r>
              <a:rPr lang="en-US" sz="2000" dirty="0"/>
              <a:t>,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doanh</a:t>
            </a:r>
            <a:r>
              <a:rPr lang="en-US" sz="2000" dirty="0"/>
              <a:t>  </a:t>
            </a:r>
            <a:r>
              <a:rPr lang="en-US" sz="2000" dirty="0" err="1"/>
              <a:t>nhân</a:t>
            </a:r>
            <a:r>
              <a:rPr lang="en-US" sz="2000" dirty="0"/>
              <a:t> ở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nền</a:t>
            </a:r>
            <a:r>
              <a:rPr lang="en-US" sz="2000" dirty="0"/>
              <a:t> </a:t>
            </a:r>
            <a:r>
              <a:rPr lang="en-US" sz="2000" dirty="0" err="1"/>
              <a:t>kinh</a:t>
            </a:r>
            <a:r>
              <a:rPr lang="en-US" sz="2000" dirty="0"/>
              <a:t> </a:t>
            </a:r>
            <a:r>
              <a:rPr lang="en-US" sz="2000" dirty="0" err="1"/>
              <a:t>tế</a:t>
            </a:r>
            <a:r>
              <a:rPr lang="en-US" sz="2000" dirty="0"/>
              <a:t> </a:t>
            </a:r>
            <a:r>
              <a:rPr lang="en-US" sz="2000" dirty="0" err="1"/>
              <a:t>này</a:t>
            </a:r>
            <a:r>
              <a:rPr lang="en-US" sz="2000" dirty="0"/>
              <a:t> </a:t>
            </a:r>
            <a:r>
              <a:rPr lang="en-US" sz="2000" dirty="0" err="1"/>
              <a:t>vẫn</a:t>
            </a:r>
            <a:r>
              <a:rPr lang="en-US" sz="2000" dirty="0"/>
              <a:t> </a:t>
            </a:r>
            <a:r>
              <a:rPr lang="en-US" sz="2000" dirty="0" err="1"/>
              <a:t>thích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như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phần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quá</a:t>
            </a:r>
            <a:r>
              <a:rPr lang="en-US" sz="2000" dirty="0"/>
              <a:t> </a:t>
            </a:r>
            <a:r>
              <a:rPr lang="en-US" sz="2000" dirty="0" err="1"/>
              <a:t>trình</a:t>
            </a:r>
            <a:r>
              <a:rPr lang="en-US" sz="2000" dirty="0"/>
              <a:t> </a:t>
            </a:r>
            <a:r>
              <a:rPr lang="en-US" sz="2000" dirty="0" err="1"/>
              <a:t>thành</a:t>
            </a:r>
            <a:r>
              <a:rPr lang="en-US" sz="2000" dirty="0"/>
              <a:t> </a:t>
            </a:r>
            <a:r>
              <a:rPr lang="en-US" sz="2000" dirty="0" err="1"/>
              <a:t>lập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ty</a:t>
            </a:r>
            <a:r>
              <a:rPr lang="en-US" sz="2000" dirty="0"/>
              <a:t> do con </a:t>
            </a:r>
            <a:r>
              <a:rPr lang="en-US" sz="2000" dirty="0" err="1"/>
              <a:t>dấu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rộng</a:t>
            </a:r>
            <a:r>
              <a:rPr lang="en-US" sz="2000" dirty="0"/>
              <a:t> </a:t>
            </a:r>
            <a:r>
              <a:rPr lang="en-US" sz="2000" dirty="0" err="1"/>
              <a:t>rãi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thực</a:t>
            </a:r>
            <a:r>
              <a:rPr lang="en-US" sz="2000" dirty="0"/>
              <a:t> </a:t>
            </a:r>
            <a:r>
              <a:rPr lang="en-US" sz="2000" dirty="0" err="1"/>
              <a:t>tế</a:t>
            </a:r>
            <a:r>
              <a:rPr lang="en-US" sz="2000" dirty="0"/>
              <a:t>. </a:t>
            </a:r>
            <a:endParaRPr sz="2000" dirty="0">
              <a:latin typeface="Arial" charset="0"/>
              <a:cs typeface="Arial" charset="0"/>
            </a:endParaRPr>
          </a:p>
        </p:txBody>
      </p:sp>
      <p:sp>
        <p:nvSpPr>
          <p:cNvPr id="16388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44CD7CE3-442F-418D-A44A-0CF69D59895E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4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 smtClean="0">
                <a:cs typeface="Andes ExtraLight" pitchFamily="50" charset="0"/>
              </a:rPr>
              <a:t>Xu hướng khu vực ra sao? </a:t>
            </a: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41CA38DD-C771-448A-B162-E4991B7BCD17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5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1900" y="2162175"/>
            <a:ext cx="643890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927100" y="1511300"/>
            <a:ext cx="72517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Con dấu công ty được sử dụng rộng rãi ở Đông, Nam và Trung Á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307624" y="4791922"/>
            <a:ext cx="6309360" cy="1564427"/>
          </a:xfrm>
          <a:prstGeom prst="rect">
            <a:avLst/>
          </a:prstGeom>
          <a:solidFill>
            <a:srgbClr val="E7F6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913900">
            <a:off x="3371083" y="5239714"/>
            <a:ext cx="16259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smtClean="0"/>
              <a:t>Trung Đông &amp; Bắc Phi</a:t>
            </a:r>
            <a:endParaRPr lang="en-US" sz="1100" b="0"/>
          </a:p>
        </p:txBody>
      </p:sp>
      <p:sp>
        <p:nvSpPr>
          <p:cNvPr id="8" name="TextBox 7"/>
          <p:cNvSpPr txBox="1"/>
          <p:nvPr/>
        </p:nvSpPr>
        <p:spPr>
          <a:xfrm rot="18913900">
            <a:off x="1159078" y="5159806"/>
            <a:ext cx="15186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400" b="0"/>
            </a:lvl1pPr>
          </a:lstStyle>
          <a:p>
            <a:r>
              <a:rPr lang="en-US" sz="1100"/>
              <a:t>Thu nhập </a:t>
            </a:r>
            <a:r>
              <a:rPr lang="en-US" sz="1100" smtClean="0"/>
              <a:t>cao: OECD</a:t>
            </a:r>
            <a:endParaRPr lang="en-US" sz="1100"/>
          </a:p>
        </p:txBody>
      </p:sp>
      <p:sp>
        <p:nvSpPr>
          <p:cNvPr id="9" name="TextBox 8"/>
          <p:cNvSpPr txBox="1"/>
          <p:nvPr/>
        </p:nvSpPr>
        <p:spPr>
          <a:xfrm rot="18913900">
            <a:off x="4148533" y="5245520"/>
            <a:ext cx="1625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0" smtClean="0"/>
              <a:t>Nam Á</a:t>
            </a:r>
            <a:endParaRPr lang="en-US" sz="1200" b="0"/>
          </a:p>
        </p:txBody>
      </p:sp>
      <p:sp>
        <p:nvSpPr>
          <p:cNvPr id="10" name="TextBox 9"/>
          <p:cNvSpPr txBox="1"/>
          <p:nvPr/>
        </p:nvSpPr>
        <p:spPr>
          <a:xfrm rot="18913900">
            <a:off x="5678358" y="5231990"/>
            <a:ext cx="16259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smtClean="0"/>
              <a:t>Châu Âu &amp; Trung Á</a:t>
            </a:r>
            <a:endParaRPr lang="en-US" sz="1100" b="0"/>
          </a:p>
        </p:txBody>
      </p:sp>
      <p:sp>
        <p:nvSpPr>
          <p:cNvPr id="11" name="TextBox 10"/>
          <p:cNvSpPr txBox="1"/>
          <p:nvPr/>
        </p:nvSpPr>
        <p:spPr>
          <a:xfrm rot="18913900">
            <a:off x="1901803" y="5196456"/>
            <a:ext cx="15186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400" b="0"/>
            </a:lvl1pPr>
          </a:lstStyle>
          <a:p>
            <a:r>
              <a:rPr lang="en-US" sz="1100" smtClean="0"/>
              <a:t>Mỹ La tinh và Caribê</a:t>
            </a:r>
            <a:endParaRPr lang="en-US" sz="1100"/>
          </a:p>
        </p:txBody>
      </p:sp>
      <p:sp>
        <p:nvSpPr>
          <p:cNvPr id="12" name="TextBox 11"/>
          <p:cNvSpPr txBox="1"/>
          <p:nvPr/>
        </p:nvSpPr>
        <p:spPr>
          <a:xfrm rot="18913900">
            <a:off x="2667678" y="5175231"/>
            <a:ext cx="15186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400" b="0"/>
            </a:lvl1pPr>
          </a:lstStyle>
          <a:p>
            <a:r>
              <a:rPr lang="en-US" sz="1100" smtClean="0"/>
              <a:t>Châu Phi Hạ Sahara</a:t>
            </a:r>
            <a:endParaRPr lang="en-US" sz="1100"/>
          </a:p>
        </p:txBody>
      </p:sp>
      <p:sp>
        <p:nvSpPr>
          <p:cNvPr id="13" name="TextBox 12"/>
          <p:cNvSpPr txBox="1"/>
          <p:nvPr/>
        </p:nvSpPr>
        <p:spPr>
          <a:xfrm rot="18913900">
            <a:off x="4330308" y="5420595"/>
            <a:ext cx="22820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0" smtClean="0"/>
              <a:t>Đông Á – Thái Bình Dương</a:t>
            </a:r>
            <a:endParaRPr lang="en-US" sz="1200" b="0"/>
          </a:p>
        </p:txBody>
      </p:sp>
      <p:sp>
        <p:nvSpPr>
          <p:cNvPr id="2" name="TextBox 1"/>
          <p:cNvSpPr txBox="1"/>
          <p:nvPr/>
        </p:nvSpPr>
        <p:spPr>
          <a:xfrm>
            <a:off x="1287191" y="2233910"/>
            <a:ext cx="6329793" cy="381967"/>
          </a:xfrm>
          <a:prstGeom prst="rect">
            <a:avLst/>
          </a:prstGeom>
          <a:solidFill>
            <a:srgbClr val="E7F6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115888" marR="0" indent="-115888" defTabSz="914400" eaLnBrk="1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  <a:tabLst/>
              <a:defRPr kumimoji="0" sz="1300" b="0" i="0" u="none" strike="noStrike" cap="none" normalizeH="0" baseline="0">
                <a:ln>
                  <a:noFill/>
                </a:ln>
                <a:effectLst/>
                <a:cs typeface="Times New Roman" pitchFamily="18" charset="0"/>
              </a:defRPr>
            </a:lvl1pPr>
          </a:lstStyle>
          <a:p>
            <a:pPr marL="0" indent="0" algn="ctr">
              <a:buNone/>
            </a:pPr>
            <a:r>
              <a:rPr lang="en-US" sz="1600" b="1">
                <a:latin typeface="Times New Roman" pitchFamily="18" charset="0"/>
              </a:rPr>
              <a:t>Sử dụng con dấu theo vùng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5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 smtClean="0">
                <a:cs typeface="Andes ExtraLight" pitchFamily="50" charset="0"/>
              </a:rPr>
              <a:t>Việc sử dụng con dấu công ty theo nhóm thu nhập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46C4CFB2-03CC-4090-A80A-C3C82B5A32F7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6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1400" y="2076450"/>
            <a:ext cx="65913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7"/>
          <p:cNvSpPr txBox="1">
            <a:spLocks noChangeArrowheads="1"/>
          </p:cNvSpPr>
          <p:nvPr/>
        </p:nvSpPr>
        <p:spPr bwMode="auto">
          <a:xfrm>
            <a:off x="1041400" y="1371600"/>
            <a:ext cx="6591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eaLnBrk="1" hangingPunct="1">
              <a:defRPr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/>
              <a:t>Việc sử dụng con dấu công ty phổ biến hơn ở những nền kinh tế thu nhập thấp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099274" y="4722473"/>
            <a:ext cx="6446520" cy="1192192"/>
          </a:xfrm>
          <a:prstGeom prst="rect">
            <a:avLst/>
          </a:prstGeom>
          <a:solidFill>
            <a:srgbClr val="E7F6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913900">
            <a:off x="2564567" y="5155376"/>
            <a:ext cx="168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0" smtClean="0"/>
              <a:t>Thu nhập trên trung bình</a:t>
            </a:r>
            <a:endParaRPr lang="en-US" sz="1200" b="0"/>
          </a:p>
        </p:txBody>
      </p:sp>
      <p:sp>
        <p:nvSpPr>
          <p:cNvPr id="2" name="TextBox 1"/>
          <p:cNvSpPr txBox="1"/>
          <p:nvPr/>
        </p:nvSpPr>
        <p:spPr>
          <a:xfrm rot="18913900">
            <a:off x="1216693" y="5049046"/>
            <a:ext cx="13102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400" b="0"/>
            </a:lvl1pPr>
          </a:lstStyle>
          <a:p>
            <a:r>
              <a:rPr lang="en-US" sz="1200"/>
              <a:t>Thu nhập cao</a:t>
            </a:r>
          </a:p>
        </p:txBody>
      </p:sp>
      <p:sp>
        <p:nvSpPr>
          <p:cNvPr id="9" name="TextBox 8"/>
          <p:cNvSpPr txBox="1"/>
          <p:nvPr/>
        </p:nvSpPr>
        <p:spPr>
          <a:xfrm rot="18913900">
            <a:off x="3967067" y="5157301"/>
            <a:ext cx="168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0" smtClean="0"/>
              <a:t>Thu nhập dưới trung bình</a:t>
            </a:r>
            <a:endParaRPr lang="en-US" sz="1200" b="0"/>
          </a:p>
        </p:txBody>
      </p:sp>
      <p:sp>
        <p:nvSpPr>
          <p:cNvPr id="10" name="TextBox 9"/>
          <p:cNvSpPr txBox="1"/>
          <p:nvPr/>
        </p:nvSpPr>
        <p:spPr>
          <a:xfrm rot="18913900">
            <a:off x="5300117" y="5182109"/>
            <a:ext cx="1680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0" smtClean="0"/>
              <a:t>Thu nhập thấp</a:t>
            </a:r>
            <a:endParaRPr lang="en-US" sz="1200" b="0"/>
          </a:p>
        </p:txBody>
      </p:sp>
      <p:sp>
        <p:nvSpPr>
          <p:cNvPr id="11" name="TextBox 10"/>
          <p:cNvSpPr txBox="1"/>
          <p:nvPr/>
        </p:nvSpPr>
        <p:spPr>
          <a:xfrm>
            <a:off x="1125141" y="2141310"/>
            <a:ext cx="6420653" cy="381967"/>
          </a:xfrm>
          <a:prstGeom prst="rect">
            <a:avLst/>
          </a:prstGeom>
          <a:solidFill>
            <a:srgbClr val="E7F6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115888" marR="0" indent="-115888" defTabSz="914400" eaLnBrk="1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Char char="•"/>
              <a:tabLst/>
              <a:defRPr kumimoji="0" sz="1300" b="0" i="0" u="none" strike="noStrike" cap="none" normalizeH="0" baseline="0">
                <a:ln>
                  <a:noFill/>
                </a:ln>
                <a:effectLst/>
                <a:cs typeface="Times New Roman" pitchFamily="18" charset="0"/>
              </a:defRPr>
            </a:lvl1pPr>
          </a:lstStyle>
          <a:p>
            <a:pPr marL="0" indent="0" algn="ctr">
              <a:buNone/>
            </a:pPr>
            <a:r>
              <a:rPr lang="en-US" sz="1600" b="1">
                <a:latin typeface="Times New Roman" pitchFamily="18" charset="0"/>
              </a:rPr>
              <a:t>Sử dụng con dấu theo </a:t>
            </a:r>
            <a:r>
              <a:rPr lang="en-US" sz="1600" b="1" smtClean="0">
                <a:latin typeface="Times New Roman" pitchFamily="18" charset="0"/>
              </a:rPr>
              <a:t>thu nhập</a:t>
            </a:r>
            <a:endParaRPr lang="en-US" sz="16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>
                <a:cs typeface="Andes ExtraLight" pitchFamily="50" charset="0"/>
              </a:rPr>
              <a:t>C</a:t>
            </a:r>
            <a:r>
              <a:rPr lang="en-US" smtClean="0">
                <a:cs typeface="Andes ExtraLight" pitchFamily="50" charset="0"/>
              </a:rPr>
              <a:t>on dấu công ty có những hạn chế gì?</a:t>
            </a:r>
          </a:p>
        </p:txBody>
      </p:sp>
      <p:sp>
        <p:nvSpPr>
          <p:cNvPr id="19459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7DFE5000-3F14-43B1-A0AC-0F102157B4FB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7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77863" y="1866900"/>
            <a:ext cx="7564437" cy="6477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2000" b="0" dirty="0" smtClean="0"/>
              <a:t>Con </a:t>
            </a:r>
            <a:r>
              <a:rPr lang="en-US" sz="2000" b="0" dirty="0" err="1" smtClean="0"/>
              <a:t>dấu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đã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trở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thành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một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thứ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thủ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tục</a:t>
            </a:r>
            <a:r>
              <a:rPr lang="en-US" sz="2000" b="0" dirty="0" smtClean="0"/>
              <a:t> ở </a:t>
            </a:r>
            <a:r>
              <a:rPr lang="en-US" sz="2000" b="0" dirty="0" err="1" smtClean="0"/>
              <a:t>nhiều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quốc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gia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và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không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còn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phục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vụ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mục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đích</a:t>
            </a:r>
            <a:r>
              <a:rPr lang="en-US" sz="2000" b="0" dirty="0" smtClean="0"/>
              <a:t> ban </a:t>
            </a:r>
            <a:r>
              <a:rPr lang="en-US" sz="2000" b="0" dirty="0" err="1" smtClean="0"/>
              <a:t>đầu</a:t>
            </a:r>
            <a:r>
              <a:rPr lang="en-US" sz="2000" b="0" dirty="0" smtClean="0"/>
              <a:t>.</a:t>
            </a:r>
            <a:endParaRPr lang="en-US" sz="2000" b="0" dirty="0"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677863" y="3048000"/>
            <a:ext cx="7564437" cy="8128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2000" b="0" dirty="0" smtClean="0"/>
              <a:t>Con </a:t>
            </a:r>
            <a:r>
              <a:rPr lang="en-US" sz="2000" b="0" dirty="0" err="1" smtClean="0"/>
              <a:t>dấu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không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đem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lại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sự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bảo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đảm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thêm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nào</a:t>
            </a:r>
            <a:r>
              <a:rPr lang="en-US" sz="2000" b="0" dirty="0" smtClean="0"/>
              <a:t> do </a:t>
            </a:r>
            <a:r>
              <a:rPr lang="en-US" sz="2000" b="0" dirty="0" err="1" smtClean="0"/>
              <a:t>nó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có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thể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bị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làm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giả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một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cách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dễ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dàng</a:t>
            </a:r>
            <a:r>
              <a:rPr lang="en-US" sz="2000" b="0" dirty="0" smtClean="0"/>
              <a:t>. </a:t>
            </a:r>
            <a:endParaRPr lang="en-US" sz="2000" b="0" dirty="0"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77863" y="4457700"/>
            <a:ext cx="7564437" cy="8128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2000" b="0" smtClean="0">
                <a:cs typeface="Times New Roman" pitchFamily="18" charset="0"/>
              </a:rPr>
              <a:t>Con dấu công ty cản trở việc chính thức thành lập doanh nghiệp do chi phí và đôi khi là quá trình sản xuất kéo dài.</a:t>
            </a:r>
            <a:endParaRPr lang="en-US" sz="2000" b="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57188" y="301625"/>
            <a:ext cx="8461375" cy="757238"/>
          </a:xfrm>
        </p:spPr>
        <p:txBody>
          <a:bodyPr/>
          <a:lstStyle/>
          <a:p>
            <a:r>
              <a:rPr lang="en-US" dirty="0" err="1" smtClean="0">
                <a:cs typeface="Andes ExtraLight" pitchFamily="50" charset="0"/>
              </a:rPr>
              <a:t>Hàm</a:t>
            </a:r>
            <a:r>
              <a:rPr lang="en-US" dirty="0" smtClean="0">
                <a:cs typeface="Andes ExtraLight" pitchFamily="50" charset="0"/>
              </a:rPr>
              <a:t> ý </a:t>
            </a:r>
            <a:r>
              <a:rPr lang="en-US" dirty="0" err="1" smtClean="0">
                <a:cs typeface="Andes ExtraLight" pitchFamily="50" charset="0"/>
              </a:rPr>
              <a:t>của</a:t>
            </a:r>
            <a:r>
              <a:rPr lang="en-US" dirty="0" smtClean="0">
                <a:cs typeface="Andes ExtraLight" pitchFamily="50" charset="0"/>
              </a:rPr>
              <a:t> </a:t>
            </a:r>
            <a:r>
              <a:rPr lang="en-US" dirty="0" smtClean="0">
                <a:cs typeface="Andes ExtraLight" pitchFamily="50" charset="0"/>
              </a:rPr>
              <a:t>con </a:t>
            </a:r>
            <a:r>
              <a:rPr lang="en-US" dirty="0" err="1" smtClean="0">
                <a:cs typeface="Andes ExtraLight" pitchFamily="50" charset="0"/>
              </a:rPr>
              <a:t>dấu</a:t>
            </a:r>
            <a:r>
              <a:rPr lang="en-US" dirty="0" smtClean="0">
                <a:cs typeface="Andes ExtraLight" pitchFamily="50" charset="0"/>
              </a:rPr>
              <a:t> </a:t>
            </a:r>
            <a:r>
              <a:rPr lang="en-US" dirty="0" err="1" smtClean="0">
                <a:cs typeface="Andes ExtraLight" pitchFamily="50" charset="0"/>
              </a:rPr>
              <a:t>công</a:t>
            </a:r>
            <a:r>
              <a:rPr lang="en-US" dirty="0" smtClean="0">
                <a:cs typeface="Andes ExtraLight" pitchFamily="50" charset="0"/>
              </a:rPr>
              <a:t> </a:t>
            </a:r>
            <a:r>
              <a:rPr lang="en-US" dirty="0" err="1" smtClean="0">
                <a:cs typeface="Andes ExtraLight" pitchFamily="50" charset="0"/>
              </a:rPr>
              <a:t>ty</a:t>
            </a:r>
            <a:r>
              <a:rPr lang="en-US" dirty="0" smtClean="0">
                <a:cs typeface="Andes ExtraLight" pitchFamily="50" charset="0"/>
              </a:rPr>
              <a:t> ở Việt Nam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49250" y="1336040"/>
            <a:ext cx="8477250" cy="4814888"/>
          </a:xfrm>
        </p:spPr>
        <p:txBody>
          <a:bodyPr/>
          <a:lstStyle/>
          <a:p>
            <a:pPr marL="0" indent="0">
              <a:defRPr/>
            </a:pPr>
            <a:r>
              <a:rPr sz="1400" b="1" i="1" smtClean="0"/>
              <a:t>Theo báo cáo Doing </a:t>
            </a:r>
            <a:r>
              <a:rPr sz="1400" b="1" i="1"/>
              <a:t>Business </a:t>
            </a:r>
            <a:r>
              <a:rPr sz="1400" b="1" i="1" smtClean="0"/>
              <a:t>2014, phải thực hiện 10 thủ tục, mất 34 ngày và tốn chi phí 7,7</a:t>
            </a:r>
            <a:r>
              <a:rPr sz="1400" b="1" i="1"/>
              <a:t>% </a:t>
            </a:r>
            <a:r>
              <a:rPr sz="1400" b="1" i="1" smtClean="0"/>
              <a:t>GNI theo đầu người để khởi nghiệp kinh doanh ở </a:t>
            </a:r>
            <a:r>
              <a:rPr lang="en-US" sz="1400" b="1" i="1" smtClean="0"/>
              <a:t>Việt Nam</a:t>
            </a:r>
            <a:r>
              <a:rPr sz="1400" b="1" i="1" smtClean="0"/>
              <a:t>. </a:t>
            </a:r>
          </a:p>
          <a:p>
            <a:pPr marL="0" indent="0">
              <a:defRPr/>
            </a:pPr>
            <a:endParaRPr b="1" i="1" dirty="0"/>
          </a:p>
          <a:p>
            <a:pPr>
              <a:buFont typeface="Arial" panose="020B0604020202020204" pitchFamily="34" charset="0"/>
              <a:buChar char="•"/>
              <a:defRPr/>
            </a:pPr>
            <a:endParaRPr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93DFDDDC-4C35-488C-BCE3-DE290F8C0ABB}" type="slidenum">
              <a:rPr lang="en-US" sz="1100" b="0">
                <a:solidFill>
                  <a:srgbClr val="595959"/>
                </a:solidFill>
                <a:latin typeface="Arial" charset="0"/>
              </a:rPr>
              <a:pPr eaLnBrk="1" hangingPunct="1"/>
              <a:t>8</a:t>
            </a:fld>
            <a:endParaRPr lang="en-US" sz="1100" b="0">
              <a:solidFill>
                <a:srgbClr val="595959"/>
              </a:solidFill>
              <a:latin typeface="Arial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40912819"/>
              </p:ext>
            </p:extLst>
          </p:nvPr>
        </p:nvGraphicFramePr>
        <p:xfrm>
          <a:off x="211658" y="1808481"/>
          <a:ext cx="8464954" cy="4547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14"/>
                <a:gridCol w="4788348"/>
                <a:gridCol w="1402080"/>
                <a:gridCol w="1869412"/>
              </a:tblGrid>
              <a:tr h="64749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0" kern="120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en-US" sz="1200" b="0" kern="1200" dirty="0">
                        <a:solidFill>
                          <a:schemeClr val="accen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Kiểm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tra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tên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ty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đề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xuất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xin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giấy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chứng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nhận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đăng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ký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kinh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doanh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chứng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nhận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đăng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ký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thuế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cơ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quan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đăng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ký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địa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phương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thuộc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Sở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Kế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hoạch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Đầu</a:t>
                      </a:r>
                      <a:r>
                        <a:rPr lang="en-US" sz="1200" b="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tư</a:t>
                      </a:r>
                      <a:endParaRPr lang="en-US" sz="1200" b="0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ngày</a:t>
                      </a:r>
                      <a:endParaRPr lang="en-US" sz="1200" b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200.000 VNĐ</a:t>
                      </a:r>
                      <a:r>
                        <a:rPr lang="en-US" sz="1200" b="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(phí chính thức)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2495"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Khắc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con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ty</a:t>
                      </a:r>
                      <a:endParaRPr lang="en-US" sz="1200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ngày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165.000 VNĐ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0.000 VNĐ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con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đồng</a:t>
                      </a:r>
                      <a:endParaRPr lang="en-US" sz="1200" baseline="0" dirty="0" smtClean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5135"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Đăng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ký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mẫu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với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Cơ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quan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an</a:t>
                      </a:r>
                      <a:endParaRPr lang="en-US" sz="1200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ngày</a:t>
                      </a:r>
                      <a:endParaRPr lang="en-US" sz="1200" smtClean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50.000 VNĐ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5135"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Mở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tài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khoản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ngân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hàng</a:t>
                      </a:r>
                      <a:endParaRPr lang="en-US" sz="1200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ngày</a:t>
                      </a:r>
                      <a:endParaRPr lang="en-US" sz="1200" smtClean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có phí</a:t>
                      </a:r>
                      <a:endParaRPr lang="en-US" sz="1200" smtClean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5135"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Đăng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bố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cáo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thành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lập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trên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Cổng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Thông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tin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Đăng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ký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Doanh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nghiệp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QG</a:t>
                      </a:r>
                      <a:endParaRPr lang="en-US" sz="1200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ngày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700.000 VNĐ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2495"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Nộp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thuế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môn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bài</a:t>
                      </a:r>
                      <a:endParaRPr lang="en-US" sz="1200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ngày,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đồng thời với thủ tục trên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1.000.000 VNĐ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(thuế môn bài)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2495"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Mua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hóa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đơn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VAT in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sẵn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tại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Cục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Thuế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địa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phương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hoặc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tin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hóa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đơn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VAT</a:t>
                      </a:r>
                      <a:endParaRPr lang="en-US" sz="1200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ngày,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đồng thời với thủ tục trên</a:t>
                      </a:r>
                      <a:endParaRPr lang="en-US" sz="1200" smtClean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khoảng 200.000 VNĐ/quyển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2495"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Đăng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ký với cơ quan lao động địa phương để công bố việc sử dụng lao động (Sở Lao động-Thương binh và Xã hội)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ngày,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đồng thời với thủ tục trên</a:t>
                      </a:r>
                      <a:endParaRPr lang="en-US" sz="1200" smtClean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có phí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2495"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Đăng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ký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lao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với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Quỹ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Bảo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hiểm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Xã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hội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để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chi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trả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bảo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hiểm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y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tế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bảo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hiểm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xã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hội</a:t>
                      </a:r>
                      <a:endParaRPr lang="en-US" sz="1200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ngày,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đồng thời với thủ tục trên</a:t>
                      </a:r>
                      <a:endParaRPr lang="en-US" sz="1200" smtClean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có phí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2495"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Đăng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ký công đoàn với Liên đoàn Lao động Việt Nam</a:t>
                      </a:r>
                      <a:endParaRPr lang="en-US" sz="120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ngày,</a:t>
                      </a:r>
                      <a:r>
                        <a:rPr lang="en-US" sz="1200" baseline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đồng thời với thủ tục trên</a:t>
                      </a:r>
                      <a:endParaRPr lang="en-US" sz="1200" smtClean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accent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phí</a:t>
                      </a:r>
                      <a:endParaRPr lang="en-US" sz="1200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19075" y="2468043"/>
            <a:ext cx="8797925" cy="482600"/>
          </a:xfrm>
          <a:prstGeom prst="rect">
            <a:avLst/>
          </a:prstGeom>
          <a:noFill/>
          <a:ln w="41275" cmpd="dbl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ny seal Vietnam PPT">
  <a:themeElements>
    <a:clrScheme name="World Bank">
      <a:dk1>
        <a:srgbClr val="002345"/>
      </a:dk1>
      <a:lt1>
        <a:sysClr val="window" lastClr="FFFFFF"/>
      </a:lt1>
      <a:dk2>
        <a:srgbClr val="000000"/>
      </a:dk2>
      <a:lt2>
        <a:srgbClr val="00ADE4"/>
      </a:lt2>
      <a:accent1>
        <a:srgbClr val="000000"/>
      </a:accent1>
      <a:accent2>
        <a:srgbClr val="7F7F7F"/>
      </a:accent2>
      <a:accent3>
        <a:srgbClr val="00ADE4"/>
      </a:accent3>
      <a:accent4>
        <a:srgbClr val="021F43"/>
      </a:accent4>
      <a:accent5>
        <a:srgbClr val="006450"/>
      </a:accent5>
      <a:accent6>
        <a:srgbClr val="F78D28"/>
      </a:accent6>
      <a:hlink>
        <a:srgbClr val="00AB51"/>
      </a:hlink>
      <a:folHlink>
        <a:srgbClr val="61477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ull Page Interior">
  <a:themeElements>
    <a:clrScheme name="World Bank">
      <a:dk1>
        <a:srgbClr val="002345"/>
      </a:dk1>
      <a:lt1>
        <a:sysClr val="window" lastClr="FFFFFF"/>
      </a:lt1>
      <a:dk2>
        <a:srgbClr val="000000"/>
      </a:dk2>
      <a:lt2>
        <a:srgbClr val="00ADE4"/>
      </a:lt2>
      <a:accent1>
        <a:srgbClr val="000000"/>
      </a:accent1>
      <a:accent2>
        <a:srgbClr val="7F7F7F"/>
      </a:accent2>
      <a:accent3>
        <a:srgbClr val="00ADE4"/>
      </a:accent3>
      <a:accent4>
        <a:srgbClr val="021F43"/>
      </a:accent4>
      <a:accent5>
        <a:srgbClr val="006450"/>
      </a:accent5>
      <a:accent6>
        <a:srgbClr val="F78D28"/>
      </a:accent6>
      <a:hlink>
        <a:srgbClr val="00AB51"/>
      </a:hlink>
      <a:folHlink>
        <a:srgbClr val="61477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Company seal Vietnam PPT</Template>
  <TotalTime>0</TotalTime>
  <Words>2081</Words>
  <Application>Microsoft Office PowerPoint</Application>
  <PresentationFormat>On-screen Show (4:3)</PresentationFormat>
  <Paragraphs>126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Company seal Vietnam PPT</vt:lpstr>
      <vt:lpstr>Full Page Interior</vt:lpstr>
      <vt:lpstr>Cải cách luật doanh nghiệp: việc sử dụng con dấu công ty nên mang tính tùy chọn</vt:lpstr>
      <vt:lpstr>Con dấu công ty là gì?</vt:lpstr>
      <vt:lpstr>Con dấu công ty: nguồn gốc</vt:lpstr>
      <vt:lpstr>Con dấu công ty: nguồn gốc (tiếp)</vt:lpstr>
      <vt:lpstr>Con dấu công ty: ngày nay</vt:lpstr>
      <vt:lpstr>Xu hướng khu vực ra sao? </vt:lpstr>
      <vt:lpstr>Việc sử dụng con dấu công ty theo nhóm thu nhập</vt:lpstr>
      <vt:lpstr>Con dấu công ty có những hạn chế gì?</vt:lpstr>
      <vt:lpstr>Hàm ý của con dấu công ty ở Việt Nam</vt:lpstr>
      <vt:lpstr>Con dấu công ty: Xu hướng cải cách hiện nay là gì?</vt:lpstr>
      <vt:lpstr>Con dấu công ty: Cải cách thế nào?</vt:lpstr>
      <vt:lpstr>Con dấu công ty: Cải cách thế nào? (cont)</vt:lpstr>
      <vt:lpstr>Kết luận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law reform: making company seals optional</dc:title>
  <dc:creator>TTTH</dc:creator>
  <cp:lastModifiedBy>al047193</cp:lastModifiedBy>
  <cp:revision>24</cp:revision>
  <dcterms:created xsi:type="dcterms:W3CDTF">2014-10-06T00:37:07Z</dcterms:created>
  <dcterms:modified xsi:type="dcterms:W3CDTF">2014-10-07T11:26:05Z</dcterms:modified>
</cp:coreProperties>
</file>